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4" r:id="rId1"/>
  </p:sldMasterIdLst>
  <p:notesMasterIdLst>
    <p:notesMasterId r:id="rId22"/>
  </p:notesMasterIdLst>
  <p:sldIdLst>
    <p:sldId id="256" r:id="rId2"/>
    <p:sldId id="293" r:id="rId3"/>
    <p:sldId id="297" r:id="rId4"/>
    <p:sldId id="270" r:id="rId5"/>
    <p:sldId id="285" r:id="rId6"/>
    <p:sldId id="286" r:id="rId7"/>
    <p:sldId id="274" r:id="rId8"/>
    <p:sldId id="275" r:id="rId9"/>
    <p:sldId id="282" r:id="rId10"/>
    <p:sldId id="292" r:id="rId11"/>
    <p:sldId id="283" r:id="rId12"/>
    <p:sldId id="263" r:id="rId13"/>
    <p:sldId id="271" r:id="rId14"/>
    <p:sldId id="272" r:id="rId15"/>
    <p:sldId id="287" r:id="rId16"/>
    <p:sldId id="294" r:id="rId17"/>
    <p:sldId id="279" r:id="rId18"/>
    <p:sldId id="295" r:id="rId19"/>
    <p:sldId id="280" r:id="rId20"/>
    <p:sldId id="288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0B7563-6F4A-747D-C74C-8A5AD1768D36}" v="58" dt="2024-12-02T01:00:31.530"/>
    <p1510:client id="{237E9374-2A42-376E-AFAC-CC37C08C8F76}" v="116" dt="2024-12-01T22:15:18.466"/>
    <p1510:client id="{4D62381F-9A6D-87B3-3B9C-604A6952FD39}" v="506" dt="2024-12-01T18:02:59.866"/>
    <p1510:client id="{500DCC2E-D8A7-0148-E99A-91F36059520C}" v="208" dt="2024-12-02T10:58:31.198"/>
    <p1510:client id="{52010FC5-8A61-29E1-4B42-CBC9F8C16800}" v="38" dt="2024-12-02T00:41:46.685"/>
    <p1510:client id="{9148D94A-139A-F3BC-E6CC-69C76447F3F9}" v="6" dt="2024-12-02T23:16:04.301"/>
    <p1510:client id="{AE5F43D9-C638-E74B-CB02-822611ADEC6B}" v="619" dt="2024-12-01T19:27:09.5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MANUEL BARBOZA SEGOVIA" userId="S::jo.barboza@duocuc.cl::91479b50-2e2d-4857-abc5-15b760909f34" providerId="AD" clId="Web-{75273453-073B-ED5D-5F63-7D0CF8A14686}"/>
    <pc:docChg chg="addSld delSld modSld">
      <pc:chgData name="JOSE MANUEL BARBOZA SEGOVIA" userId="S::jo.barboza@duocuc.cl::91479b50-2e2d-4857-abc5-15b760909f34" providerId="AD" clId="Web-{75273453-073B-ED5D-5F63-7D0CF8A14686}" dt="2024-11-25T16:55:08.688" v="127" actId="20577"/>
      <pc:docMkLst>
        <pc:docMk/>
      </pc:docMkLst>
      <pc:sldChg chg="modSp">
        <pc:chgData name="JOSE MANUEL BARBOZA SEGOVIA" userId="S::jo.barboza@duocuc.cl::91479b50-2e2d-4857-abc5-15b760909f34" providerId="AD" clId="Web-{75273453-073B-ED5D-5F63-7D0CF8A14686}" dt="2024-11-25T16:51:30.585" v="107" actId="20577"/>
        <pc:sldMkLst>
          <pc:docMk/>
          <pc:sldMk cId="0" sldId="257"/>
        </pc:sldMkLst>
      </pc:sldChg>
      <pc:sldChg chg="addSp delSp modSp">
        <pc:chgData name="JOSE MANUEL BARBOZA SEGOVIA" userId="S::jo.barboza@duocuc.cl::91479b50-2e2d-4857-abc5-15b760909f34" providerId="AD" clId="Web-{75273453-073B-ED5D-5F63-7D0CF8A14686}" dt="2024-11-25T16:40:52.886" v="30" actId="1076"/>
        <pc:sldMkLst>
          <pc:docMk/>
          <pc:sldMk cId="3360100454" sldId="272"/>
        </pc:sldMkLst>
        <pc:picChg chg="add mod">
          <ac:chgData name="JOSE MANUEL BARBOZA SEGOVIA" userId="S::jo.barboza@duocuc.cl::91479b50-2e2d-4857-abc5-15b760909f34" providerId="AD" clId="Web-{75273453-073B-ED5D-5F63-7D0CF8A14686}" dt="2024-11-25T16:40:52.855" v="28" actId="1076"/>
          <ac:picMkLst>
            <pc:docMk/>
            <pc:sldMk cId="3360100454" sldId="272"/>
            <ac:picMk id="2" creationId="{BC8724E3-8FB5-0B05-1026-019FCBB27091}"/>
          </ac:picMkLst>
        </pc:picChg>
        <pc:picChg chg="add mod">
          <ac:chgData name="JOSE MANUEL BARBOZA SEGOVIA" userId="S::jo.barboza@duocuc.cl::91479b50-2e2d-4857-abc5-15b760909f34" providerId="AD" clId="Web-{75273453-073B-ED5D-5F63-7D0CF8A14686}" dt="2024-11-25T16:40:52.886" v="30" actId="1076"/>
          <ac:picMkLst>
            <pc:docMk/>
            <pc:sldMk cId="3360100454" sldId="272"/>
            <ac:picMk id="3" creationId="{88D8E4AC-28F0-1574-FEBB-3811D2FDC77F}"/>
          </ac:picMkLst>
        </pc:picChg>
        <pc:picChg chg="add mod">
          <ac:chgData name="JOSE MANUEL BARBOZA SEGOVIA" userId="S::jo.barboza@duocuc.cl::91479b50-2e2d-4857-abc5-15b760909f34" providerId="AD" clId="Web-{75273453-073B-ED5D-5F63-7D0CF8A14686}" dt="2024-11-25T16:40:52.839" v="27" actId="1076"/>
          <ac:picMkLst>
            <pc:docMk/>
            <pc:sldMk cId="3360100454" sldId="272"/>
            <ac:picMk id="5" creationId="{E2D03D89-EE63-ECD3-07C3-6E505544845C}"/>
          </ac:picMkLst>
        </pc:picChg>
        <pc:picChg chg="add mod">
          <ac:chgData name="JOSE MANUEL BARBOZA SEGOVIA" userId="S::jo.barboza@duocuc.cl::91479b50-2e2d-4857-abc5-15b760909f34" providerId="AD" clId="Web-{75273453-073B-ED5D-5F63-7D0CF8A14686}" dt="2024-11-25T16:40:52.871" v="29" actId="1076"/>
          <ac:picMkLst>
            <pc:docMk/>
            <pc:sldMk cId="3360100454" sldId="272"/>
            <ac:picMk id="6" creationId="{F4F68F6D-28BC-D68C-24B3-95CB3DC080B7}"/>
          </ac:picMkLst>
        </pc:picChg>
      </pc:sldChg>
      <pc:sldChg chg="modSp">
        <pc:chgData name="JOSE MANUEL BARBOZA SEGOVIA" userId="S::jo.barboza@duocuc.cl::91479b50-2e2d-4857-abc5-15b760909f34" providerId="AD" clId="Web-{75273453-073B-ED5D-5F63-7D0CF8A14686}" dt="2024-11-25T16:55:08.688" v="127" actId="20577"/>
        <pc:sldMkLst>
          <pc:docMk/>
          <pc:sldMk cId="1521888094" sldId="273"/>
        </pc:sldMkLst>
        <pc:spChg chg="mod">
          <ac:chgData name="JOSE MANUEL BARBOZA SEGOVIA" userId="S::jo.barboza@duocuc.cl::91479b50-2e2d-4857-abc5-15b760909f34" providerId="AD" clId="Web-{75273453-073B-ED5D-5F63-7D0CF8A14686}" dt="2024-11-25T16:55:08.688" v="127" actId="20577"/>
          <ac:spMkLst>
            <pc:docMk/>
            <pc:sldMk cId="1521888094" sldId="273"/>
            <ac:spMk id="3" creationId="{EAD35D25-D9BC-F6E5-40FE-5522BEC3FB62}"/>
          </ac:spMkLst>
        </pc:spChg>
        <pc:picChg chg="mod">
          <ac:chgData name="JOSE MANUEL BARBOZA SEGOVIA" userId="S::jo.barboza@duocuc.cl::91479b50-2e2d-4857-abc5-15b760909f34" providerId="AD" clId="Web-{75273453-073B-ED5D-5F63-7D0CF8A14686}" dt="2024-11-25T16:36:51.313" v="2" actId="1076"/>
          <ac:picMkLst>
            <pc:docMk/>
            <pc:sldMk cId="1521888094" sldId="273"/>
            <ac:picMk id="4" creationId="{A8ECE684-C979-A371-F234-9A0DB23BF903}"/>
          </ac:picMkLst>
        </pc:picChg>
        <pc:picChg chg="mod">
          <ac:chgData name="JOSE MANUEL BARBOZA SEGOVIA" userId="S::jo.barboza@duocuc.cl::91479b50-2e2d-4857-abc5-15b760909f34" providerId="AD" clId="Web-{75273453-073B-ED5D-5F63-7D0CF8A14686}" dt="2024-11-25T16:36:51.329" v="3" actId="1076"/>
          <ac:picMkLst>
            <pc:docMk/>
            <pc:sldMk cId="1521888094" sldId="273"/>
            <ac:picMk id="5" creationId="{A7959C1F-B25B-D3EF-9A2E-B83DDD88DECB}"/>
          </ac:picMkLst>
        </pc:picChg>
      </pc:sldChg>
      <pc:sldChg chg="modSp">
        <pc:chgData name="JOSE MANUEL BARBOZA SEGOVIA" userId="S::jo.barboza@duocuc.cl::91479b50-2e2d-4857-abc5-15b760909f34" providerId="AD" clId="Web-{75273453-073B-ED5D-5F63-7D0CF8A14686}" dt="2024-11-25T16:47:43.310" v="41"/>
        <pc:sldMkLst>
          <pc:docMk/>
          <pc:sldMk cId="2870398464" sldId="279"/>
        </pc:sldMkLst>
        <pc:spChg chg="mod">
          <ac:chgData name="JOSE MANUEL BARBOZA SEGOVIA" userId="S::jo.barboza@duocuc.cl::91479b50-2e2d-4857-abc5-15b760909f34" providerId="AD" clId="Web-{75273453-073B-ED5D-5F63-7D0CF8A14686}" dt="2024-11-25T16:47:05.293" v="39" actId="20577"/>
          <ac:spMkLst>
            <pc:docMk/>
            <pc:sldMk cId="2870398464" sldId="279"/>
            <ac:spMk id="3" creationId="{D9C32E92-CB11-3B5A-8BE1-9DF75F3964B1}"/>
          </ac:spMkLst>
        </pc:spChg>
        <pc:graphicFrameChg chg="modGraphic">
          <ac:chgData name="JOSE MANUEL BARBOZA SEGOVIA" userId="S::jo.barboza@duocuc.cl::91479b50-2e2d-4857-abc5-15b760909f34" providerId="AD" clId="Web-{75273453-073B-ED5D-5F63-7D0CF8A14686}" dt="2024-11-25T16:47:43.310" v="41"/>
          <ac:graphicFrameMkLst>
            <pc:docMk/>
            <pc:sldMk cId="2870398464" sldId="279"/>
            <ac:graphicFrameMk id="6" creationId="{1FE994C3-16EE-4C4F-21E2-296CFF9143A7}"/>
          </ac:graphicFrameMkLst>
        </pc:graphicFrameChg>
      </pc:sldChg>
      <pc:sldChg chg="modSp">
        <pc:chgData name="JOSE MANUEL BARBOZA SEGOVIA" userId="S::jo.barboza@duocuc.cl::91479b50-2e2d-4857-abc5-15b760909f34" providerId="AD" clId="Web-{75273453-073B-ED5D-5F63-7D0CF8A14686}" dt="2024-11-25T16:50:19.270" v="74" actId="20577"/>
        <pc:sldMkLst>
          <pc:docMk/>
          <pc:sldMk cId="3551874016" sldId="280"/>
        </pc:sldMkLst>
        <pc:spChg chg="mod">
          <ac:chgData name="JOSE MANUEL BARBOZA SEGOVIA" userId="S::jo.barboza@duocuc.cl::91479b50-2e2d-4857-abc5-15b760909f34" providerId="AD" clId="Web-{75273453-073B-ED5D-5F63-7D0CF8A14686}" dt="2024-11-25T16:50:19.270" v="74" actId="20577"/>
          <ac:spMkLst>
            <pc:docMk/>
            <pc:sldMk cId="3551874016" sldId="280"/>
            <ac:spMk id="3" creationId="{ECE0EA1E-6EAF-25D0-C852-B4ABA4B0BB6E}"/>
          </ac:spMkLst>
        </pc:spChg>
      </pc:sldChg>
      <pc:sldChg chg="del">
        <pc:chgData name="JOSE MANUEL BARBOZA SEGOVIA" userId="S::jo.barboza@duocuc.cl::91479b50-2e2d-4857-abc5-15b760909f34" providerId="AD" clId="Web-{75273453-073B-ED5D-5F63-7D0CF8A14686}" dt="2024-11-25T16:49:36.862" v="56"/>
        <pc:sldMkLst>
          <pc:docMk/>
          <pc:sldMk cId="766327548" sldId="281"/>
        </pc:sldMkLst>
      </pc:sldChg>
      <pc:sldChg chg="delSp modSp">
        <pc:chgData name="JOSE MANUEL BARBOZA SEGOVIA" userId="S::jo.barboza@duocuc.cl::91479b50-2e2d-4857-abc5-15b760909f34" providerId="AD" clId="Web-{75273453-073B-ED5D-5F63-7D0CF8A14686}" dt="2024-11-25T16:45:00.319" v="34" actId="1076"/>
        <pc:sldMkLst>
          <pc:docMk/>
          <pc:sldMk cId="4279059909" sldId="287"/>
        </pc:sldMkLst>
        <pc:picChg chg="mod">
          <ac:chgData name="JOSE MANUEL BARBOZA SEGOVIA" userId="S::jo.barboza@duocuc.cl::91479b50-2e2d-4857-abc5-15b760909f34" providerId="AD" clId="Web-{75273453-073B-ED5D-5F63-7D0CF8A14686}" dt="2024-11-25T16:45:00.319" v="34" actId="1076"/>
          <ac:picMkLst>
            <pc:docMk/>
            <pc:sldMk cId="4279059909" sldId="287"/>
            <ac:picMk id="3" creationId="{ECAF45D0-9280-AFF9-2F3B-4EA3551625D7}"/>
          </ac:picMkLst>
        </pc:picChg>
      </pc:sldChg>
      <pc:sldChg chg="modSp add replId">
        <pc:chgData name="JOSE MANUEL BARBOZA SEGOVIA" userId="S::jo.barboza@duocuc.cl::91479b50-2e2d-4857-abc5-15b760909f34" providerId="AD" clId="Web-{75273453-073B-ED5D-5F63-7D0CF8A14686}" dt="2024-11-25T16:49:32.815" v="55" actId="20577"/>
        <pc:sldMkLst>
          <pc:docMk/>
          <pc:sldMk cId="676123537" sldId="288"/>
        </pc:sldMkLst>
        <pc:spChg chg="mod">
          <ac:chgData name="JOSE MANUEL BARBOZA SEGOVIA" userId="S::jo.barboza@duocuc.cl::91479b50-2e2d-4857-abc5-15b760909f34" providerId="AD" clId="Web-{75273453-073B-ED5D-5F63-7D0CF8A14686}" dt="2024-11-25T16:49:32.815" v="55" actId="20577"/>
          <ac:spMkLst>
            <pc:docMk/>
            <pc:sldMk cId="676123537" sldId="288"/>
            <ac:spMk id="54" creationId="{00000000-0000-0000-0000-000000000000}"/>
          </ac:spMkLst>
        </pc:spChg>
      </pc:sldChg>
    </pc:docChg>
  </pc:docChgLst>
  <pc:docChgLst>
    <pc:chgData name="DAVID . Fernández Herrera" userId="S::dav.fernandez@duocuc.cl::f2a82c52-f5f3-4dac-8c5c-f1b0adbaa823" providerId="AD" clId="Web-{B65C9577-4345-4766-1AA6-BB28CD09F75E}"/>
    <pc:docChg chg="modSld">
      <pc:chgData name="DAVID . Fernández Herrera" userId="S::dav.fernandez@duocuc.cl::f2a82c52-f5f3-4dac-8c5c-f1b0adbaa823" providerId="AD" clId="Web-{B65C9577-4345-4766-1AA6-BB28CD09F75E}" dt="2024-11-25T10:12:10.961" v="3" actId="20577"/>
      <pc:docMkLst>
        <pc:docMk/>
      </pc:docMkLst>
      <pc:sldChg chg="modSp">
        <pc:chgData name="DAVID . Fernández Herrera" userId="S::dav.fernandez@duocuc.cl::f2a82c52-f5f3-4dac-8c5c-f1b0adbaa823" providerId="AD" clId="Web-{B65C9577-4345-4766-1AA6-BB28CD09F75E}" dt="2024-11-25T10:12:10.961" v="3" actId="20577"/>
        <pc:sldMkLst>
          <pc:docMk/>
          <pc:sldMk cId="0" sldId="257"/>
        </pc:sldMkLst>
      </pc:sldChg>
      <pc:sldChg chg="modSp">
        <pc:chgData name="DAVID . Fernández Herrera" userId="S::dav.fernandez@duocuc.cl::f2a82c52-f5f3-4dac-8c5c-f1b0adbaa823" providerId="AD" clId="Web-{B65C9577-4345-4766-1AA6-BB28CD09F75E}" dt="2024-11-25T10:10:59.036" v="1" actId="20577"/>
        <pc:sldMkLst>
          <pc:docMk/>
          <pc:sldMk cId="1527157066" sldId="270"/>
        </pc:sldMkLst>
        <pc:spChg chg="mod">
          <ac:chgData name="DAVID . Fernández Herrera" userId="S::dav.fernandez@duocuc.cl::f2a82c52-f5f3-4dac-8c5c-f1b0adbaa823" providerId="AD" clId="Web-{B65C9577-4345-4766-1AA6-BB28CD09F75E}" dt="2024-11-25T10:10:59.036" v="1" actId="20577"/>
          <ac:spMkLst>
            <pc:docMk/>
            <pc:sldMk cId="1527157066" sldId="270"/>
            <ac:spMk id="3" creationId="{1FE538C1-9C8C-353B-4223-F1E2B3DB0691}"/>
          </ac:spMkLst>
        </pc:spChg>
      </pc:sldChg>
    </pc:docChg>
  </pc:docChgLst>
  <pc:docChgLst>
    <pc:chgData name="DAVID . Fernández Herrera" userId="f2a82c52-f5f3-4dac-8c5c-f1b0adbaa823" providerId="ADAL" clId="{43D87037-FE01-F74B-94AD-8C00B04C09F2}"/>
    <pc:docChg chg="modSld">
      <pc:chgData name="DAVID . Fernández Herrera" userId="f2a82c52-f5f3-4dac-8c5c-f1b0adbaa823" providerId="ADAL" clId="{43D87037-FE01-F74B-94AD-8C00B04C09F2}" dt="2024-11-25T16:23:28.901" v="25" actId="20577"/>
      <pc:docMkLst>
        <pc:docMk/>
      </pc:docMkLst>
      <pc:sldChg chg="modSp">
        <pc:chgData name="DAVID . Fernández Herrera" userId="f2a82c52-f5f3-4dac-8c5c-f1b0adbaa823" providerId="ADAL" clId="{43D87037-FE01-F74B-94AD-8C00B04C09F2}" dt="2024-11-25T16:23:28.901" v="25" actId="20577"/>
        <pc:sldMkLst>
          <pc:docMk/>
          <pc:sldMk cId="0" sldId="257"/>
        </pc:sldMkLst>
      </pc:sldChg>
    </pc:docChg>
  </pc:docChgLst>
  <pc:docChgLst>
    <pc:chgData name="GABRIEL ALEJANDRO FLORIT POLANCO" userId="S::ga.florit@duocuc.cl::1fbcc8cb-d2e7-4184-abd0-9c724f62ac5d" providerId="AD" clId="Web-{21B9A8F4-6E26-F91E-95DB-5A934A324B07}"/>
    <pc:docChg chg="modSld addMainMaster delMainMaster">
      <pc:chgData name="GABRIEL ALEJANDRO FLORIT POLANCO" userId="S::ga.florit@duocuc.cl::1fbcc8cb-d2e7-4184-abd0-9c724f62ac5d" providerId="AD" clId="Web-{21B9A8F4-6E26-F91E-95DB-5A934A324B07}" dt="2024-11-24T22:57:07.533" v="0"/>
      <pc:docMkLst>
        <pc:docMk/>
      </pc:docMkLst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56"/>
        </pc:sldMkLst>
        <pc:spChg chg="mod ord">
          <ac:chgData name="GABRIEL ALEJANDRO FLORIT POLANCO" userId="S::ga.florit@duocuc.cl::1fbcc8cb-d2e7-4184-abd0-9c724f62ac5d" providerId="AD" clId="Web-{21B9A8F4-6E26-F91E-95DB-5A934A324B07}" dt="2024-11-24T22:57:07.533" v="0"/>
          <ac:spMkLst>
            <pc:docMk/>
            <pc:sldMk cId="0" sldId="256"/>
            <ac:spMk id="54" creationId="{00000000-0000-0000-0000-000000000000}"/>
          </ac:spMkLst>
        </pc:spChg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57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58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59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0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1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2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3"/>
        </pc:sldMkLst>
        <pc:spChg chg="mod ord">
          <ac:chgData name="GABRIEL ALEJANDRO FLORIT POLANCO" userId="S::ga.florit@duocuc.cl::1fbcc8cb-d2e7-4184-abd0-9c724f62ac5d" providerId="AD" clId="Web-{21B9A8F4-6E26-F91E-95DB-5A934A324B07}" dt="2024-11-24T22:57:07.533" v="0"/>
          <ac:spMkLst>
            <pc:docMk/>
            <pc:sldMk cId="0" sldId="263"/>
            <ac:spMk id="96" creationId="{00000000-0000-0000-0000-000000000000}"/>
          </ac:spMkLst>
        </pc:spChg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4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5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6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7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8"/>
        </pc:sldMkLst>
      </pc:sldChg>
      <pc:sldChg chg="modSp mod modClrScheme chgLayout">
        <pc:chgData name="GABRIEL ALEJANDRO FLORIT POLANCO" userId="S::ga.florit@duocuc.cl::1fbcc8cb-d2e7-4184-abd0-9c724f62ac5d" providerId="AD" clId="Web-{21B9A8F4-6E26-F91E-95DB-5A934A324B07}" dt="2024-11-24T22:57:07.533" v="0"/>
        <pc:sldMkLst>
          <pc:docMk/>
          <pc:sldMk cId="0" sldId="269"/>
        </pc:sldMkLst>
      </pc:sldChg>
      <pc:sldMasterChg chg="del delSldLayout">
        <pc:chgData name="GABRIEL ALEJANDRO FLORIT POLANCO" userId="S::ga.florit@duocuc.cl::1fbcc8cb-d2e7-4184-abd0-9c724f62ac5d" providerId="AD" clId="Web-{21B9A8F4-6E26-F91E-95DB-5A934A324B07}" dt="2024-11-24T22:57:07.533" v="0"/>
        <pc:sldMasterMkLst>
          <pc:docMk/>
          <pc:sldMasterMk cId="531238346" sldId="2147483687"/>
        </pc:sldMasterMkLst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1221824055" sldId="2147483688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3803342498" sldId="2147483689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3846529111" sldId="2147483690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4053859165" sldId="2147483691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861150375" sldId="2147483692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2699060213" sldId="2147483693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2490928358" sldId="2147483694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3088493656" sldId="2147483695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3260999119" sldId="2147483696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2767674454" sldId="2147483697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670782106" sldId="2147483698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183103848" sldId="2147483699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2852919983" sldId="2147483700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591700398" sldId="2147483701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2687243428" sldId="2147483702"/>
          </pc:sldLayoutMkLst>
        </pc:sldLayoutChg>
        <pc:sldLayoutChg chg="del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531238346" sldId="2147483687"/>
            <pc:sldLayoutMk cId="448543224" sldId="2147483703"/>
          </pc:sldLayoutMkLst>
        </pc:sldLayoutChg>
      </pc:sldMasterChg>
      <pc:sldMasterChg chg="add addSldLayout modSldLayout">
        <pc:chgData name="GABRIEL ALEJANDRO FLORIT POLANCO" userId="S::ga.florit@duocuc.cl::1fbcc8cb-d2e7-4184-abd0-9c724f62ac5d" providerId="AD" clId="Web-{21B9A8F4-6E26-F91E-95DB-5A934A324B07}" dt="2024-11-24T22:57:07.533" v="0"/>
        <pc:sldMasterMkLst>
          <pc:docMk/>
          <pc:sldMasterMk cId="1444138782" sldId="2147483704"/>
        </pc:sldMasterMkLst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1218320088" sldId="2147483705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1053116869" sldId="2147483706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1746495517" sldId="2147483707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1551883471" sldId="2147483708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916783074" sldId="2147483709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3289083778" sldId="2147483710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797889987" sldId="2147483711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1880260480" sldId="2147483712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3419585856" sldId="2147483713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505129715" sldId="2147483714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4279186783" sldId="2147483715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3176000223" sldId="2147483716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1239859562" sldId="2147483717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3798234854" sldId="2147483718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3896925021" sldId="2147483719"/>
          </pc:sldLayoutMkLst>
        </pc:sldLayoutChg>
        <pc:sldLayoutChg chg="add mod replId">
          <pc:chgData name="GABRIEL ALEJANDRO FLORIT POLANCO" userId="S::ga.florit@duocuc.cl::1fbcc8cb-d2e7-4184-abd0-9c724f62ac5d" providerId="AD" clId="Web-{21B9A8F4-6E26-F91E-95DB-5A934A324B07}" dt="2024-11-24T22:57:07.533" v="0"/>
          <pc:sldLayoutMkLst>
            <pc:docMk/>
            <pc:sldMasterMk cId="1444138782" sldId="2147483704"/>
            <pc:sldLayoutMk cId="2482138708" sldId="2147483720"/>
          </pc:sldLayoutMkLst>
        </pc:sldLayoutChg>
      </pc:sldMasterChg>
    </pc:docChg>
  </pc:docChgLst>
  <pc:docChgLst>
    <pc:chgData name="GABRIEL ALEJANDRO FLORIT POLANCO" userId="S::ga.florit@duocuc.cl::1fbcc8cb-d2e7-4184-abd0-9c724f62ac5d" providerId="AD" clId="Web-{0B0B7563-6F4A-747D-C74C-8A5AD1768D36}"/>
    <pc:docChg chg="delSld modSld">
      <pc:chgData name="GABRIEL ALEJANDRO FLORIT POLANCO" userId="S::ga.florit@duocuc.cl::1fbcc8cb-d2e7-4184-abd0-9c724f62ac5d" providerId="AD" clId="Web-{0B0B7563-6F4A-747D-C74C-8A5AD1768D36}" dt="2024-12-02T01:00:31.530" v="60"/>
      <pc:docMkLst>
        <pc:docMk/>
      </pc:docMkLst>
      <pc:sldChg chg="del">
        <pc:chgData name="GABRIEL ALEJANDRO FLORIT POLANCO" userId="S::ga.florit@duocuc.cl::1fbcc8cb-d2e7-4184-abd0-9c724f62ac5d" providerId="AD" clId="Web-{0B0B7563-6F4A-747D-C74C-8A5AD1768D36}" dt="2024-12-02T00:56:00.312" v="0"/>
        <pc:sldMkLst>
          <pc:docMk/>
          <pc:sldMk cId="2922281334" sldId="278"/>
        </pc:sldMkLst>
      </pc:sldChg>
      <pc:sldChg chg="delSp modSp">
        <pc:chgData name="GABRIEL ALEJANDRO FLORIT POLANCO" userId="S::ga.florit@duocuc.cl::1fbcc8cb-d2e7-4184-abd0-9c724f62ac5d" providerId="AD" clId="Web-{0B0B7563-6F4A-747D-C74C-8A5AD1768D36}" dt="2024-12-02T01:00:31.530" v="60"/>
        <pc:sldMkLst>
          <pc:docMk/>
          <pc:sldMk cId="725613384" sldId="294"/>
        </pc:sldMkLst>
        <pc:spChg chg="mod">
          <ac:chgData name="GABRIEL ALEJANDRO FLORIT POLANCO" userId="S::ga.florit@duocuc.cl::1fbcc8cb-d2e7-4184-abd0-9c724f62ac5d" providerId="AD" clId="Web-{0B0B7563-6F4A-747D-C74C-8A5AD1768D36}" dt="2024-12-02T01:00:14.967" v="58" actId="20577"/>
          <ac:spMkLst>
            <pc:docMk/>
            <pc:sldMk cId="725613384" sldId="294"/>
            <ac:spMk id="2" creationId="{A43D1059-C40B-5D94-807A-1304F8097230}"/>
          </ac:spMkLst>
        </pc:spChg>
        <pc:spChg chg="mod">
          <ac:chgData name="GABRIEL ALEJANDRO FLORIT POLANCO" userId="S::ga.florit@duocuc.cl::1fbcc8cb-d2e7-4184-abd0-9c724f62ac5d" providerId="AD" clId="Web-{0B0B7563-6F4A-747D-C74C-8A5AD1768D36}" dt="2024-12-02T01:00:27.295" v="59"/>
          <ac:spMkLst>
            <pc:docMk/>
            <pc:sldMk cId="725613384" sldId="294"/>
            <ac:spMk id="16" creationId="{9968F63D-17BF-8C79-3EF7-C4C80837C548}"/>
          </ac:spMkLst>
        </pc:spChg>
        <pc:spChg chg="mod">
          <ac:chgData name="GABRIEL ALEJANDRO FLORIT POLANCO" userId="S::ga.florit@duocuc.cl::1fbcc8cb-d2e7-4184-abd0-9c724f62ac5d" providerId="AD" clId="Web-{0B0B7563-6F4A-747D-C74C-8A5AD1768D36}" dt="2024-12-02T01:00:31.530" v="60"/>
          <ac:spMkLst>
            <pc:docMk/>
            <pc:sldMk cId="725613384" sldId="294"/>
            <ac:spMk id="17" creationId="{9C1BCBC5-375D-5B6E-03EC-63151F1D0825}"/>
          </ac:spMkLst>
        </pc:spChg>
        <pc:spChg chg="mod">
          <ac:chgData name="GABRIEL ALEJANDRO FLORIT POLANCO" userId="S::ga.florit@duocuc.cl::1fbcc8cb-d2e7-4184-abd0-9c724f62ac5d" providerId="AD" clId="Web-{0B0B7563-6F4A-747D-C74C-8A5AD1768D36}" dt="2024-12-02T01:00:02.106" v="56"/>
          <ac:spMkLst>
            <pc:docMk/>
            <pc:sldMk cId="725613384" sldId="294"/>
            <ac:spMk id="18" creationId="{37EA9622-5EF0-118E-0A71-21899BA62CC8}"/>
          </ac:spMkLst>
        </pc:spChg>
        <pc:spChg chg="mod">
          <ac:chgData name="GABRIEL ALEJANDRO FLORIT POLANCO" userId="S::ga.florit@duocuc.cl::1fbcc8cb-d2e7-4184-abd0-9c724f62ac5d" providerId="AD" clId="Web-{0B0B7563-6F4A-747D-C74C-8A5AD1768D36}" dt="2024-12-02T00:57:37.099" v="19" actId="14100"/>
          <ac:spMkLst>
            <pc:docMk/>
            <pc:sldMk cId="725613384" sldId="294"/>
            <ac:spMk id="24" creationId="{9DED7BB5-D450-3E96-9255-F6400BC608B0}"/>
          </ac:spMkLst>
        </pc:spChg>
        <pc:spChg chg="mod">
          <ac:chgData name="GABRIEL ALEJANDRO FLORIT POLANCO" userId="S::ga.florit@duocuc.cl::1fbcc8cb-d2e7-4184-abd0-9c724f62ac5d" providerId="AD" clId="Web-{0B0B7563-6F4A-747D-C74C-8A5AD1768D36}" dt="2024-12-02T00:58:29.430" v="25" actId="20577"/>
          <ac:spMkLst>
            <pc:docMk/>
            <pc:sldMk cId="725613384" sldId="294"/>
            <ac:spMk id="25" creationId="{F5420096-2122-F9D0-7CDC-F1FC3FECB322}"/>
          </ac:spMkLst>
        </pc:spChg>
        <pc:spChg chg="mod">
          <ac:chgData name="GABRIEL ALEJANDRO FLORIT POLANCO" userId="S::ga.florit@duocuc.cl::1fbcc8cb-d2e7-4184-abd0-9c724f62ac5d" providerId="AD" clId="Web-{0B0B7563-6F4A-747D-C74C-8A5AD1768D36}" dt="2024-12-02T00:58:42.415" v="27" actId="20577"/>
          <ac:spMkLst>
            <pc:docMk/>
            <pc:sldMk cId="725613384" sldId="294"/>
            <ac:spMk id="26" creationId="{C902FB3C-18E4-9204-23E0-37DB7344B02F}"/>
          </ac:spMkLst>
        </pc:spChg>
        <pc:spChg chg="mod">
          <ac:chgData name="GABRIEL ALEJANDRO FLORIT POLANCO" userId="S::ga.florit@duocuc.cl::1fbcc8cb-d2e7-4184-abd0-9c724f62ac5d" providerId="AD" clId="Web-{0B0B7563-6F4A-747D-C74C-8A5AD1768D36}" dt="2024-12-02T00:59:01.463" v="29" actId="20577"/>
          <ac:spMkLst>
            <pc:docMk/>
            <pc:sldMk cId="725613384" sldId="294"/>
            <ac:spMk id="27" creationId="{98275D9E-EADA-672D-BA12-B1FDAF6A34A9}"/>
          </ac:spMkLst>
        </pc:spChg>
        <pc:spChg chg="mod">
          <ac:chgData name="GABRIEL ALEJANDRO FLORIT POLANCO" userId="S::ga.florit@duocuc.cl::1fbcc8cb-d2e7-4184-abd0-9c724f62ac5d" providerId="AD" clId="Web-{0B0B7563-6F4A-747D-C74C-8A5AD1768D36}" dt="2024-12-02T00:59:09.526" v="31" actId="20577"/>
          <ac:spMkLst>
            <pc:docMk/>
            <pc:sldMk cId="725613384" sldId="294"/>
            <ac:spMk id="28" creationId="{FFAEB945-3E62-20A8-A4E1-BF5BE07347D1}"/>
          </ac:spMkLst>
        </pc:spChg>
        <pc:spChg chg="mod">
          <ac:chgData name="GABRIEL ALEJANDRO FLORIT POLANCO" userId="S::ga.florit@duocuc.cl::1fbcc8cb-d2e7-4184-abd0-9c724f62ac5d" providerId="AD" clId="Web-{0B0B7563-6F4A-747D-C74C-8A5AD1768D36}" dt="2024-12-02T00:59:30.058" v="54" actId="14100"/>
          <ac:spMkLst>
            <pc:docMk/>
            <pc:sldMk cId="725613384" sldId="294"/>
            <ac:spMk id="33" creationId="{C63A365B-389B-F6B9-49E0-7E2DA9514CFD}"/>
          </ac:spMkLst>
        </pc:spChg>
        <pc:cxnChg chg="del">
          <ac:chgData name="GABRIEL ALEJANDRO FLORIT POLANCO" userId="S::ga.florit@duocuc.cl::1fbcc8cb-d2e7-4184-abd0-9c724f62ac5d" providerId="AD" clId="Web-{0B0B7563-6F4A-747D-C74C-8A5AD1768D36}" dt="2024-12-02T00:59:53.012" v="55"/>
          <ac:cxnSpMkLst>
            <pc:docMk/>
            <pc:sldMk cId="725613384" sldId="294"/>
            <ac:cxnSpMk id="21" creationId="{0ED9A6DE-DCE2-2762-0FA4-415E1A4A3D09}"/>
          </ac:cxnSpMkLst>
        </pc:cxnChg>
      </pc:sldChg>
    </pc:docChg>
  </pc:docChgLst>
  <pc:docChgLst>
    <pc:chgData name="JOSE MANUEL BARBOZA SEGOVIA" userId="S::jo.barboza@duocuc.cl::91479b50-2e2d-4857-abc5-15b760909f34" providerId="AD" clId="Web-{A58011A7-63B5-9E71-FED2-828174E2B48C}"/>
    <pc:docChg chg="addSld modSld sldOrd">
      <pc:chgData name="JOSE MANUEL BARBOZA SEGOVIA" userId="S::jo.barboza@duocuc.cl::91479b50-2e2d-4857-abc5-15b760909f34" providerId="AD" clId="Web-{A58011A7-63B5-9E71-FED2-828174E2B48C}" dt="2024-11-30T17:58:37.850" v="808" actId="20577"/>
      <pc:docMkLst>
        <pc:docMk/>
      </pc:docMkLst>
      <pc:sldChg chg="addSp modSp">
        <pc:chgData name="JOSE MANUEL BARBOZA SEGOVIA" userId="S::jo.barboza@duocuc.cl::91479b50-2e2d-4857-abc5-15b760909f34" providerId="AD" clId="Web-{A58011A7-63B5-9E71-FED2-828174E2B48C}" dt="2024-11-30T17:54:37.318" v="569" actId="1076"/>
        <pc:sldMkLst>
          <pc:docMk/>
          <pc:sldMk cId="0" sldId="257"/>
        </pc:sldMkLst>
        <pc:spChg chg="add mod">
          <ac:chgData name="JOSE MANUEL BARBOZA SEGOVIA" userId="S::jo.barboza@duocuc.cl::91479b50-2e2d-4857-abc5-15b760909f34" providerId="AD" clId="Web-{A58011A7-63B5-9E71-FED2-828174E2B48C}" dt="2024-11-30T17:54:37.318" v="569" actId="1076"/>
          <ac:spMkLst>
            <pc:docMk/>
            <pc:sldMk cId="0" sldId="257"/>
            <ac:spMk id="5" creationId="{6BBF6AF6-3A7D-CD99-656D-68ADA94E69AF}"/>
          </ac:spMkLst>
        </pc:spChg>
      </pc:sldChg>
      <pc:sldChg chg="addSp modSp">
        <pc:chgData name="JOSE MANUEL BARBOZA SEGOVIA" userId="S::jo.barboza@duocuc.cl::91479b50-2e2d-4857-abc5-15b760909f34" providerId="AD" clId="Web-{A58011A7-63B5-9E71-FED2-828174E2B48C}" dt="2024-11-30T17:57:44.409" v="779" actId="20577"/>
        <pc:sldMkLst>
          <pc:docMk/>
          <pc:sldMk cId="0" sldId="263"/>
        </pc:sldMkLst>
        <pc:spChg chg="add mod">
          <ac:chgData name="JOSE MANUEL BARBOZA SEGOVIA" userId="S::jo.barboza@duocuc.cl::91479b50-2e2d-4857-abc5-15b760909f34" providerId="AD" clId="Web-{A58011A7-63B5-9E71-FED2-828174E2B48C}" dt="2024-11-30T17:57:44.409" v="779" actId="20577"/>
          <ac:spMkLst>
            <pc:docMk/>
            <pc:sldMk cId="0" sldId="263"/>
            <ac:spMk id="3" creationId="{AAD91A2A-440F-DEF4-F441-33C1D0717BBD}"/>
          </ac:spMkLst>
        </pc:spChg>
      </pc:sldChg>
      <pc:sldChg chg="addSp modSp">
        <pc:chgData name="JOSE MANUEL BARBOZA SEGOVIA" userId="S::jo.barboza@duocuc.cl::91479b50-2e2d-4857-abc5-15b760909f34" providerId="AD" clId="Web-{A58011A7-63B5-9E71-FED2-828174E2B48C}" dt="2024-11-30T17:54:00.487" v="526" actId="20577"/>
        <pc:sldMkLst>
          <pc:docMk/>
          <pc:sldMk cId="1527157066" sldId="270"/>
        </pc:sldMkLst>
        <pc:spChg chg="add mod">
          <ac:chgData name="JOSE MANUEL BARBOZA SEGOVIA" userId="S::jo.barboza@duocuc.cl::91479b50-2e2d-4857-abc5-15b760909f34" providerId="AD" clId="Web-{A58011A7-63B5-9E71-FED2-828174E2B48C}" dt="2024-11-30T17:54:00.487" v="526" actId="20577"/>
          <ac:spMkLst>
            <pc:docMk/>
            <pc:sldMk cId="1527157066" sldId="270"/>
            <ac:spMk id="5" creationId="{7CF72F8A-5A37-100E-D977-BA8DE5FCB5AC}"/>
          </ac:spMkLst>
        </pc:spChg>
      </pc:sldChg>
      <pc:sldChg chg="addSp modSp">
        <pc:chgData name="JOSE MANUEL BARBOZA SEGOVIA" userId="S::jo.barboza@duocuc.cl::91479b50-2e2d-4857-abc5-15b760909f34" providerId="AD" clId="Web-{A58011A7-63B5-9E71-FED2-828174E2B48C}" dt="2024-11-30T17:52:50.686" v="431" actId="1076"/>
        <pc:sldMkLst>
          <pc:docMk/>
          <pc:sldMk cId="1521888094" sldId="273"/>
        </pc:sldMkLst>
        <pc:spChg chg="add mod">
          <ac:chgData name="JOSE MANUEL BARBOZA SEGOVIA" userId="S::jo.barboza@duocuc.cl::91479b50-2e2d-4857-abc5-15b760909f34" providerId="AD" clId="Web-{A58011A7-63B5-9E71-FED2-828174E2B48C}" dt="2024-11-30T17:52:50.686" v="431" actId="1076"/>
          <ac:spMkLst>
            <pc:docMk/>
            <pc:sldMk cId="1521888094" sldId="273"/>
            <ac:spMk id="7" creationId="{FB54A7D5-B726-A28A-6E3A-ACB0DDE76BBA}"/>
          </ac:spMkLst>
        </pc:spChg>
      </pc:sldChg>
      <pc:sldChg chg="addSp modSp">
        <pc:chgData name="JOSE MANUEL BARBOZA SEGOVIA" userId="S::jo.barboza@duocuc.cl::91479b50-2e2d-4857-abc5-15b760909f34" providerId="AD" clId="Web-{A58011A7-63B5-9E71-FED2-828174E2B48C}" dt="2024-11-30T17:44:11.915" v="250"/>
        <pc:sldMkLst>
          <pc:docMk/>
          <pc:sldMk cId="2922281334" sldId="278"/>
        </pc:sldMkLst>
        <pc:spChg chg="add mod">
          <ac:chgData name="JOSE MANUEL BARBOZA SEGOVIA" userId="S::jo.barboza@duocuc.cl::91479b50-2e2d-4857-abc5-15b760909f34" providerId="AD" clId="Web-{A58011A7-63B5-9E71-FED2-828174E2B48C}" dt="2024-11-30T17:44:11.915" v="250"/>
          <ac:spMkLst>
            <pc:docMk/>
            <pc:sldMk cId="2922281334" sldId="278"/>
            <ac:spMk id="3" creationId="{6BCDBE2C-68FB-76D7-E6F7-02DADBAE7720}"/>
          </ac:spMkLst>
        </pc:spChg>
      </pc:sldChg>
      <pc:sldChg chg="addSp modSp">
        <pc:chgData name="JOSE MANUEL BARBOZA SEGOVIA" userId="S::jo.barboza@duocuc.cl::91479b50-2e2d-4857-abc5-15b760909f34" providerId="AD" clId="Web-{A58011A7-63B5-9E71-FED2-828174E2B48C}" dt="2024-11-30T17:44:05.118" v="249"/>
        <pc:sldMkLst>
          <pc:docMk/>
          <pc:sldMk cId="2870398464" sldId="279"/>
        </pc:sldMkLst>
        <pc:spChg chg="add mod">
          <ac:chgData name="JOSE MANUEL BARBOZA SEGOVIA" userId="S::jo.barboza@duocuc.cl::91479b50-2e2d-4857-abc5-15b760909f34" providerId="AD" clId="Web-{A58011A7-63B5-9E71-FED2-828174E2B48C}" dt="2024-11-30T17:44:05.118" v="249"/>
          <ac:spMkLst>
            <pc:docMk/>
            <pc:sldMk cId="2870398464" sldId="279"/>
            <ac:spMk id="5" creationId="{426E5329-EEAD-C8BC-8F77-9F02056532BD}"/>
          </ac:spMkLst>
        </pc:spChg>
      </pc:sldChg>
      <pc:sldChg chg="addSp modSp">
        <pc:chgData name="JOSE MANUEL BARBOZA SEGOVIA" userId="S::jo.barboza@duocuc.cl::91479b50-2e2d-4857-abc5-15b760909f34" providerId="AD" clId="Web-{A58011A7-63B5-9E71-FED2-828174E2B48C}" dt="2024-11-30T17:58:37.850" v="808" actId="20577"/>
        <pc:sldMkLst>
          <pc:docMk/>
          <pc:sldMk cId="3551874016" sldId="280"/>
        </pc:sldMkLst>
        <pc:spChg chg="add mod">
          <ac:chgData name="JOSE MANUEL BARBOZA SEGOVIA" userId="S::jo.barboza@duocuc.cl::91479b50-2e2d-4857-abc5-15b760909f34" providerId="AD" clId="Web-{A58011A7-63B5-9E71-FED2-828174E2B48C}" dt="2024-11-30T17:58:37.850" v="808" actId="20577"/>
          <ac:spMkLst>
            <pc:docMk/>
            <pc:sldMk cId="3551874016" sldId="280"/>
            <ac:spMk id="5" creationId="{D2687476-FD63-1017-20A8-44E6727CD495}"/>
          </ac:spMkLst>
        </pc:spChg>
      </pc:sldChg>
      <pc:sldChg chg="addSp modSp">
        <pc:chgData name="JOSE MANUEL BARBOZA SEGOVIA" userId="S::jo.barboza@duocuc.cl::91479b50-2e2d-4857-abc5-15b760909f34" providerId="AD" clId="Web-{A58011A7-63B5-9E71-FED2-828174E2B48C}" dt="2024-11-30T17:56:56.093" v="683" actId="20577"/>
        <pc:sldMkLst>
          <pc:docMk/>
          <pc:sldMk cId="1373125923" sldId="282"/>
        </pc:sldMkLst>
        <pc:spChg chg="add mod">
          <ac:chgData name="JOSE MANUEL BARBOZA SEGOVIA" userId="S::jo.barboza@duocuc.cl::91479b50-2e2d-4857-abc5-15b760909f34" providerId="AD" clId="Web-{A58011A7-63B5-9E71-FED2-828174E2B48C}" dt="2024-11-30T17:56:56.093" v="683" actId="20577"/>
          <ac:spMkLst>
            <pc:docMk/>
            <pc:sldMk cId="1373125923" sldId="282"/>
            <ac:spMk id="4" creationId="{D42D92E2-31A3-0A52-8CB7-1C8F2E474DA6}"/>
          </ac:spMkLst>
        </pc:spChg>
      </pc:sldChg>
      <pc:sldChg chg="addSp">
        <pc:chgData name="JOSE MANUEL BARBOZA SEGOVIA" userId="S::jo.barboza@duocuc.cl::91479b50-2e2d-4857-abc5-15b760909f34" providerId="AD" clId="Web-{A58011A7-63B5-9E71-FED2-828174E2B48C}" dt="2024-11-30T17:57:05" v="684"/>
        <pc:sldMkLst>
          <pc:docMk/>
          <pc:sldMk cId="1280925205" sldId="283"/>
        </pc:sldMkLst>
        <pc:spChg chg="add">
          <ac:chgData name="JOSE MANUEL BARBOZA SEGOVIA" userId="S::jo.barboza@duocuc.cl::91479b50-2e2d-4857-abc5-15b760909f34" providerId="AD" clId="Web-{A58011A7-63B5-9E71-FED2-828174E2B48C}" dt="2024-11-30T17:57:05" v="684"/>
          <ac:spMkLst>
            <pc:docMk/>
            <pc:sldMk cId="1280925205" sldId="283"/>
            <ac:spMk id="9" creationId="{F246CBAD-F21C-62E5-075D-617EB1F23C84}"/>
          </ac:spMkLst>
        </pc:spChg>
      </pc:sldChg>
      <pc:sldChg chg="addSp modSp">
        <pc:chgData name="JOSE MANUEL BARBOZA SEGOVIA" userId="S::jo.barboza@duocuc.cl::91479b50-2e2d-4857-abc5-15b760909f34" providerId="AD" clId="Web-{A58011A7-63B5-9E71-FED2-828174E2B48C}" dt="2024-11-30T17:55:27.665" v="595" actId="20577"/>
        <pc:sldMkLst>
          <pc:docMk/>
          <pc:sldMk cId="1729462253" sldId="285"/>
        </pc:sldMkLst>
        <pc:spChg chg="add mod">
          <ac:chgData name="JOSE MANUEL BARBOZA SEGOVIA" userId="S::jo.barboza@duocuc.cl::91479b50-2e2d-4857-abc5-15b760909f34" providerId="AD" clId="Web-{A58011A7-63B5-9E71-FED2-828174E2B48C}" dt="2024-11-30T17:55:27.665" v="595" actId="20577"/>
          <ac:spMkLst>
            <pc:docMk/>
            <pc:sldMk cId="1729462253" sldId="285"/>
            <ac:spMk id="9" creationId="{405A691A-BC02-57DD-DD30-518BBDA11C6F}"/>
          </ac:spMkLst>
        </pc:spChg>
      </pc:sldChg>
      <pc:sldChg chg="modSp">
        <pc:chgData name="JOSE MANUEL BARBOZA SEGOVIA" userId="S::jo.barboza@duocuc.cl::91479b50-2e2d-4857-abc5-15b760909f34" providerId="AD" clId="Web-{A58011A7-63B5-9E71-FED2-828174E2B48C}" dt="2024-11-30T17:30:33.341" v="60" actId="1076"/>
        <pc:sldMkLst>
          <pc:docMk/>
          <pc:sldMk cId="2566745959" sldId="286"/>
        </pc:sldMkLst>
        <pc:spChg chg="mod">
          <ac:chgData name="JOSE MANUEL BARBOZA SEGOVIA" userId="S::jo.barboza@duocuc.cl::91479b50-2e2d-4857-abc5-15b760909f34" providerId="AD" clId="Web-{A58011A7-63B5-9E71-FED2-828174E2B48C}" dt="2024-11-30T17:30:33.341" v="60" actId="1076"/>
          <ac:spMkLst>
            <pc:docMk/>
            <pc:sldMk cId="2566745959" sldId="286"/>
            <ac:spMk id="2" creationId="{BA68582A-81E7-6BF9-067B-30F65F259FFE}"/>
          </ac:spMkLst>
        </pc:spChg>
        <pc:spChg chg="mod">
          <ac:chgData name="JOSE MANUEL BARBOZA SEGOVIA" userId="S::jo.barboza@duocuc.cl::91479b50-2e2d-4857-abc5-15b760909f34" providerId="AD" clId="Web-{A58011A7-63B5-9E71-FED2-828174E2B48C}" dt="2024-11-30T17:30:33.341" v="59" actId="1076"/>
          <ac:spMkLst>
            <pc:docMk/>
            <pc:sldMk cId="2566745959" sldId="286"/>
            <ac:spMk id="3" creationId="{DF53C2ED-8F55-EA7E-CE5E-3B1C6443D28E}"/>
          </ac:spMkLst>
        </pc:spChg>
        <pc:spChg chg="mod">
          <ac:chgData name="JOSE MANUEL BARBOZA SEGOVIA" userId="S::jo.barboza@duocuc.cl::91479b50-2e2d-4857-abc5-15b760909f34" providerId="AD" clId="Web-{A58011A7-63B5-9E71-FED2-828174E2B48C}" dt="2024-11-30T17:30:33.341" v="58" actId="1076"/>
          <ac:spMkLst>
            <pc:docMk/>
            <pc:sldMk cId="2566745959" sldId="286"/>
            <ac:spMk id="5" creationId="{1A20D4C0-2D36-2E04-CD32-D1472449353D}"/>
          </ac:spMkLst>
        </pc:spChg>
        <pc:spChg chg="mod">
          <ac:chgData name="JOSE MANUEL BARBOZA SEGOVIA" userId="S::jo.barboza@duocuc.cl::91479b50-2e2d-4857-abc5-15b760909f34" providerId="AD" clId="Web-{A58011A7-63B5-9E71-FED2-828174E2B48C}" dt="2024-11-30T17:30:33.341" v="57" actId="1076"/>
          <ac:spMkLst>
            <pc:docMk/>
            <pc:sldMk cId="2566745959" sldId="286"/>
            <ac:spMk id="6" creationId="{D6AE6569-DAF4-7720-0248-2AA89F85A1B0}"/>
          </ac:spMkLst>
        </pc:spChg>
      </pc:sldChg>
      <pc:sldChg chg="addSp modSp">
        <pc:chgData name="JOSE MANUEL BARBOZA SEGOVIA" userId="S::jo.barboza@duocuc.cl::91479b50-2e2d-4857-abc5-15b760909f34" providerId="AD" clId="Web-{A58011A7-63B5-9E71-FED2-828174E2B48C}" dt="2024-11-30T17:57:57.801" v="796" actId="20577"/>
        <pc:sldMkLst>
          <pc:docMk/>
          <pc:sldMk cId="4279059909" sldId="287"/>
        </pc:sldMkLst>
        <pc:spChg chg="add mod">
          <ac:chgData name="JOSE MANUEL BARBOZA SEGOVIA" userId="S::jo.barboza@duocuc.cl::91479b50-2e2d-4857-abc5-15b760909f34" providerId="AD" clId="Web-{A58011A7-63B5-9E71-FED2-828174E2B48C}" dt="2024-11-30T17:57:57.801" v="796" actId="20577"/>
          <ac:spMkLst>
            <pc:docMk/>
            <pc:sldMk cId="4279059909" sldId="287"/>
            <ac:spMk id="4" creationId="{83E4BAE3-CB07-0BCA-7276-C63C0F132115}"/>
          </ac:spMkLst>
        </pc:spChg>
      </pc:sldChg>
      <pc:sldChg chg="addSp delSp modSp add ord replId">
        <pc:chgData name="JOSE MANUEL BARBOZA SEGOVIA" userId="S::jo.barboza@duocuc.cl::91479b50-2e2d-4857-abc5-15b760909f34" providerId="AD" clId="Web-{A58011A7-63B5-9E71-FED2-828174E2B48C}" dt="2024-11-30T17:51:03.553" v="339" actId="20577"/>
        <pc:sldMkLst>
          <pc:docMk/>
          <pc:sldMk cId="1200706717" sldId="289"/>
        </pc:sldMkLst>
        <pc:spChg chg="mod">
          <ac:chgData name="JOSE MANUEL BARBOZA SEGOVIA" userId="S::jo.barboza@duocuc.cl::91479b50-2e2d-4857-abc5-15b760909f34" providerId="AD" clId="Web-{A58011A7-63B5-9E71-FED2-828174E2B48C}" dt="2024-11-30T17:50:10.425" v="264" actId="20577"/>
          <ac:spMkLst>
            <pc:docMk/>
            <pc:sldMk cId="1200706717" sldId="289"/>
            <ac:spMk id="2" creationId="{542673B1-45F9-412D-A2C1-0533CEFBA69E}"/>
          </ac:spMkLst>
        </pc:spChg>
        <pc:spChg chg="del">
          <ac:chgData name="JOSE MANUEL BARBOZA SEGOVIA" userId="S::jo.barboza@duocuc.cl::91479b50-2e2d-4857-abc5-15b760909f34" providerId="AD" clId="Web-{A58011A7-63B5-9E71-FED2-828174E2B48C}" dt="2024-11-30T17:13:23.253" v="26"/>
          <ac:spMkLst>
            <pc:docMk/>
            <pc:sldMk cId="1200706717" sldId="289"/>
            <ac:spMk id="4" creationId="{1BD0DFFF-B33E-A6C6-87E7-FB95908F8185}"/>
          </ac:spMkLst>
        </pc:spChg>
        <pc:spChg chg="del">
          <ac:chgData name="JOSE MANUEL BARBOZA SEGOVIA" userId="S::jo.barboza@duocuc.cl::91479b50-2e2d-4857-abc5-15b760909f34" providerId="AD" clId="Web-{A58011A7-63B5-9E71-FED2-828174E2B48C}" dt="2024-11-30T17:13:23.253" v="25"/>
          <ac:spMkLst>
            <pc:docMk/>
            <pc:sldMk cId="1200706717" sldId="289"/>
            <ac:spMk id="5" creationId="{6F3A4F40-EDBE-52B8-0E8B-977C0BA72374}"/>
          </ac:spMkLst>
        </pc:spChg>
        <pc:spChg chg="del">
          <ac:chgData name="JOSE MANUEL BARBOZA SEGOVIA" userId="S::jo.barboza@duocuc.cl::91479b50-2e2d-4857-abc5-15b760909f34" providerId="AD" clId="Web-{A58011A7-63B5-9E71-FED2-828174E2B48C}" dt="2024-11-30T17:13:23.253" v="24"/>
          <ac:spMkLst>
            <pc:docMk/>
            <pc:sldMk cId="1200706717" sldId="289"/>
            <ac:spMk id="7" creationId="{66AA95E0-C38F-5B37-817E-FE9FFFCAA164}"/>
          </ac:spMkLst>
        </pc:spChg>
        <pc:spChg chg="del">
          <ac:chgData name="JOSE MANUEL BARBOZA SEGOVIA" userId="S::jo.barboza@duocuc.cl::91479b50-2e2d-4857-abc5-15b760909f34" providerId="AD" clId="Web-{A58011A7-63B5-9E71-FED2-828174E2B48C}" dt="2024-11-30T17:13:23.253" v="23"/>
          <ac:spMkLst>
            <pc:docMk/>
            <pc:sldMk cId="1200706717" sldId="289"/>
            <ac:spMk id="8" creationId="{CD04D22A-F786-6CF5-A690-BCEA5E1411BF}"/>
          </ac:spMkLst>
        </pc:spChg>
        <pc:spChg chg="del">
          <ac:chgData name="JOSE MANUEL BARBOZA SEGOVIA" userId="S::jo.barboza@duocuc.cl::91479b50-2e2d-4857-abc5-15b760909f34" providerId="AD" clId="Web-{A58011A7-63B5-9E71-FED2-828174E2B48C}" dt="2024-11-30T17:13:23.253" v="22"/>
          <ac:spMkLst>
            <pc:docMk/>
            <pc:sldMk cId="1200706717" sldId="289"/>
            <ac:spMk id="11" creationId="{29CDAE06-C7F8-6E01-EF2A-8450565DDB4E}"/>
          </ac:spMkLst>
        </pc:spChg>
        <pc:spChg chg="del">
          <ac:chgData name="JOSE MANUEL BARBOZA SEGOVIA" userId="S::jo.barboza@duocuc.cl::91479b50-2e2d-4857-abc5-15b760909f34" providerId="AD" clId="Web-{A58011A7-63B5-9E71-FED2-828174E2B48C}" dt="2024-11-30T17:13:23.253" v="21"/>
          <ac:spMkLst>
            <pc:docMk/>
            <pc:sldMk cId="1200706717" sldId="289"/>
            <ac:spMk id="12" creationId="{8DA882AF-CFC4-A205-85B5-ABF803626F6B}"/>
          </ac:spMkLst>
        </pc:spChg>
        <pc:spChg chg="del">
          <ac:chgData name="JOSE MANUEL BARBOZA SEGOVIA" userId="S::jo.barboza@duocuc.cl::91479b50-2e2d-4857-abc5-15b760909f34" providerId="AD" clId="Web-{A58011A7-63B5-9E71-FED2-828174E2B48C}" dt="2024-11-30T17:13:23.253" v="20"/>
          <ac:spMkLst>
            <pc:docMk/>
            <pc:sldMk cId="1200706717" sldId="289"/>
            <ac:spMk id="13" creationId="{05790175-927B-768C-6672-7F96F55A32D3}"/>
          </ac:spMkLst>
        </pc:spChg>
        <pc:spChg chg="del">
          <ac:chgData name="JOSE MANUEL BARBOZA SEGOVIA" userId="S::jo.barboza@duocuc.cl::91479b50-2e2d-4857-abc5-15b760909f34" providerId="AD" clId="Web-{A58011A7-63B5-9E71-FED2-828174E2B48C}" dt="2024-11-30T17:13:23.253" v="19"/>
          <ac:spMkLst>
            <pc:docMk/>
            <pc:sldMk cId="1200706717" sldId="289"/>
            <ac:spMk id="14" creationId="{22D89543-5463-88A3-D8A1-BCFD7727B2C1}"/>
          </ac:spMkLst>
        </pc:spChg>
        <pc:spChg chg="add mod">
          <ac:chgData name="JOSE MANUEL BARBOZA SEGOVIA" userId="S::jo.barboza@duocuc.cl::91479b50-2e2d-4857-abc5-15b760909f34" providerId="AD" clId="Web-{A58011A7-63B5-9E71-FED2-828174E2B48C}" dt="2024-11-30T17:51:03.553" v="339" actId="20577"/>
          <ac:spMkLst>
            <pc:docMk/>
            <pc:sldMk cId="1200706717" sldId="289"/>
            <ac:spMk id="16" creationId="{F9A13151-A92A-4DD5-2475-3C97867E62F2}"/>
          </ac:spMkLst>
        </pc:spChg>
        <pc:picChg chg="del">
          <ac:chgData name="JOSE MANUEL BARBOZA SEGOVIA" userId="S::jo.barboza@duocuc.cl::91479b50-2e2d-4857-abc5-15b760909f34" providerId="AD" clId="Web-{A58011A7-63B5-9E71-FED2-828174E2B48C}" dt="2024-11-30T17:13:23.253" v="27"/>
          <ac:picMkLst>
            <pc:docMk/>
            <pc:sldMk cId="1200706717" sldId="289"/>
            <ac:picMk id="6" creationId="{19A8D822-C4F0-0EF0-134F-F30C54288014}"/>
          </ac:picMkLst>
        </pc:picChg>
        <pc:picChg chg="add del mod">
          <ac:chgData name="JOSE MANUEL BARBOZA SEGOVIA" userId="S::jo.barboza@duocuc.cl::91479b50-2e2d-4857-abc5-15b760909f34" providerId="AD" clId="Web-{A58011A7-63B5-9E71-FED2-828174E2B48C}" dt="2024-11-30T17:49:52.126" v="253"/>
          <ac:picMkLst>
            <pc:docMk/>
            <pc:sldMk cId="1200706717" sldId="289"/>
            <ac:picMk id="9" creationId="{5A1FE57E-7DF5-C028-1663-13F8EB30032C}"/>
          </ac:picMkLst>
        </pc:picChg>
        <pc:picChg chg="add mod">
          <ac:chgData name="JOSE MANUEL BARBOZA SEGOVIA" userId="S::jo.barboza@duocuc.cl::91479b50-2e2d-4857-abc5-15b760909f34" providerId="AD" clId="Web-{A58011A7-63B5-9E71-FED2-828174E2B48C}" dt="2024-11-30T17:50:06.127" v="257"/>
          <ac:picMkLst>
            <pc:docMk/>
            <pc:sldMk cId="1200706717" sldId="289"/>
            <ac:picMk id="10" creationId="{5975DD6C-5E89-18CF-916C-BE59420C913B}"/>
          </ac:picMkLst>
        </pc:picChg>
      </pc:sldChg>
      <pc:sldChg chg="addSp delSp modSp add ord replId">
        <pc:chgData name="JOSE MANUEL BARBOZA SEGOVIA" userId="S::jo.barboza@duocuc.cl::91479b50-2e2d-4857-abc5-15b760909f34" providerId="AD" clId="Web-{A58011A7-63B5-9E71-FED2-828174E2B48C}" dt="2024-11-30T17:41:14.059" v="187" actId="20577"/>
        <pc:sldMkLst>
          <pc:docMk/>
          <pc:sldMk cId="2848306653" sldId="290"/>
        </pc:sldMkLst>
        <pc:spChg chg="mod">
          <ac:chgData name="JOSE MANUEL BARBOZA SEGOVIA" userId="S::jo.barboza@duocuc.cl::91479b50-2e2d-4857-abc5-15b760909f34" providerId="AD" clId="Web-{A58011A7-63B5-9E71-FED2-828174E2B48C}" dt="2024-11-30T17:41:14.059" v="187" actId="20577"/>
          <ac:spMkLst>
            <pc:docMk/>
            <pc:sldMk cId="2848306653" sldId="290"/>
            <ac:spMk id="2" creationId="{542673B1-45F9-412D-A2C1-0533CEFBA69E}"/>
          </ac:spMkLst>
        </pc:spChg>
        <pc:graphicFrameChg chg="add del mod modGraphic">
          <ac:chgData name="JOSE MANUEL BARBOZA SEGOVIA" userId="S::jo.barboza@duocuc.cl::91479b50-2e2d-4857-abc5-15b760909f34" providerId="AD" clId="Web-{A58011A7-63B5-9E71-FED2-828174E2B48C}" dt="2024-11-30T17:39:56.632" v="168"/>
          <ac:graphicFrameMkLst>
            <pc:docMk/>
            <pc:sldMk cId="2848306653" sldId="290"/>
            <ac:graphicFrameMk id="3" creationId="{28E73C49-868E-484F-FDC6-5A4A5EF4CBA3}"/>
          </ac:graphicFrameMkLst>
        </pc:graphicFrameChg>
        <pc:picChg chg="add del mod">
          <ac:chgData name="JOSE MANUEL BARBOZA SEGOVIA" userId="S::jo.barboza@duocuc.cl::91479b50-2e2d-4857-abc5-15b760909f34" providerId="AD" clId="Web-{A58011A7-63B5-9E71-FED2-828174E2B48C}" dt="2024-11-30T17:40:13.430" v="171"/>
          <ac:picMkLst>
            <pc:docMk/>
            <pc:sldMk cId="2848306653" sldId="290"/>
            <ac:picMk id="355" creationId="{8CBD7840-ACD0-EE8C-E995-77EFFDD038E8}"/>
          </ac:picMkLst>
        </pc:picChg>
        <pc:picChg chg="add mod">
          <ac:chgData name="JOSE MANUEL BARBOZA SEGOVIA" userId="S::jo.barboza@duocuc.cl::91479b50-2e2d-4857-abc5-15b760909f34" providerId="AD" clId="Web-{A58011A7-63B5-9E71-FED2-828174E2B48C}" dt="2024-11-30T17:41:03.652" v="178"/>
          <ac:picMkLst>
            <pc:docMk/>
            <pc:sldMk cId="2848306653" sldId="290"/>
            <ac:picMk id="356" creationId="{96E27CD7-ED90-0AEF-2ED3-DC71856E4DFA}"/>
          </ac:picMkLst>
        </pc:picChg>
      </pc:sldChg>
      <pc:sldChg chg="addSp delSp modSp add replId">
        <pc:chgData name="JOSE MANUEL BARBOZA SEGOVIA" userId="S::jo.barboza@duocuc.cl::91479b50-2e2d-4857-abc5-15b760909f34" providerId="AD" clId="Web-{A58011A7-63B5-9E71-FED2-828174E2B48C}" dt="2024-11-30T17:42:54.691" v="192"/>
        <pc:sldMkLst>
          <pc:docMk/>
          <pc:sldMk cId="3033775698" sldId="291"/>
        </pc:sldMkLst>
        <pc:picChg chg="add mod">
          <ac:chgData name="JOSE MANUEL BARBOZA SEGOVIA" userId="S::jo.barboza@duocuc.cl::91479b50-2e2d-4857-abc5-15b760909f34" providerId="AD" clId="Web-{A58011A7-63B5-9E71-FED2-828174E2B48C}" dt="2024-11-30T17:42:54.691" v="192"/>
          <ac:picMkLst>
            <pc:docMk/>
            <pc:sldMk cId="3033775698" sldId="291"/>
            <ac:picMk id="3" creationId="{191F3C41-3B35-DF68-A2F1-09C0096A2EF3}"/>
          </ac:picMkLst>
        </pc:picChg>
        <pc:picChg chg="del">
          <ac:chgData name="JOSE MANUEL BARBOZA SEGOVIA" userId="S::jo.barboza@duocuc.cl::91479b50-2e2d-4857-abc5-15b760909f34" providerId="AD" clId="Web-{A58011A7-63B5-9E71-FED2-828174E2B48C}" dt="2024-11-30T17:42:45.066" v="189"/>
          <ac:picMkLst>
            <pc:docMk/>
            <pc:sldMk cId="3033775698" sldId="291"/>
            <ac:picMk id="356" creationId="{96E27CD7-ED90-0AEF-2ED3-DC71856E4DFA}"/>
          </ac:picMkLst>
        </pc:picChg>
      </pc:sldChg>
    </pc:docChg>
  </pc:docChgLst>
  <pc:docChgLst>
    <pc:chgData name="DAVID . Fernández Herrera" userId="S::dav.fernandez@duocuc.cl::f2a82c52-f5f3-4dac-8c5c-f1b0adbaa823" providerId="AD" clId="Web-{31EE02A6-5F14-40B6-E49E-AFCED0D36BC3}"/>
    <pc:docChg chg="addSld delSld modSld">
      <pc:chgData name="DAVID . Fernández Herrera" userId="S::dav.fernandez@duocuc.cl::f2a82c52-f5f3-4dac-8c5c-f1b0adbaa823" providerId="AD" clId="Web-{31EE02A6-5F14-40B6-E49E-AFCED0D36BC3}" dt="2024-11-25T00:12:03.805" v="642" actId="14100"/>
      <pc:docMkLst>
        <pc:docMk/>
      </pc:docMkLst>
      <pc:sldChg chg="addSp modSp mod setBg">
        <pc:chgData name="DAVID . Fernández Herrera" userId="S::dav.fernandez@duocuc.cl::f2a82c52-f5f3-4dac-8c5c-f1b0adbaa823" providerId="AD" clId="Web-{31EE02A6-5F14-40B6-E49E-AFCED0D36BC3}" dt="2024-11-24T23:27:09.922" v="147" actId="20577"/>
        <pc:sldMkLst>
          <pc:docMk/>
          <pc:sldMk cId="0" sldId="257"/>
        </pc:sldMkLst>
      </pc:sldChg>
      <pc:sldChg chg="add del">
        <pc:chgData name="DAVID . Fernández Herrera" userId="S::dav.fernandez@duocuc.cl::f2a82c52-f5f3-4dac-8c5c-f1b0adbaa823" providerId="AD" clId="Web-{31EE02A6-5F14-40B6-E49E-AFCED0D36BC3}" dt="2024-11-24T23:50:39.878" v="397"/>
        <pc:sldMkLst>
          <pc:docMk/>
          <pc:sldMk cId="0" sldId="258"/>
        </pc:sldMkLst>
      </pc:sldChg>
      <pc:sldChg chg="del">
        <pc:chgData name="DAVID . Fernández Herrera" userId="S::dav.fernandez@duocuc.cl::f2a82c52-f5f3-4dac-8c5c-f1b0adbaa823" providerId="AD" clId="Web-{31EE02A6-5F14-40B6-E49E-AFCED0D36BC3}" dt="2024-11-24T23:31:46.132" v="176"/>
        <pc:sldMkLst>
          <pc:docMk/>
          <pc:sldMk cId="0" sldId="259"/>
        </pc:sldMkLst>
      </pc:sldChg>
      <pc:sldChg chg="modSp new">
        <pc:chgData name="DAVID . Fernández Herrera" userId="S::dav.fernandez@duocuc.cl::f2a82c52-f5f3-4dac-8c5c-f1b0adbaa823" providerId="AD" clId="Web-{31EE02A6-5F14-40B6-E49E-AFCED0D36BC3}" dt="2024-11-25T00:12:03.805" v="642" actId="14100"/>
        <pc:sldMkLst>
          <pc:docMk/>
          <pc:sldMk cId="1527157066" sldId="270"/>
        </pc:sldMkLst>
        <pc:spChg chg="mod">
          <ac:chgData name="DAVID . Fernández Herrera" userId="S::dav.fernandez@duocuc.cl::f2a82c52-f5f3-4dac-8c5c-f1b0adbaa823" providerId="AD" clId="Web-{31EE02A6-5F14-40B6-E49E-AFCED0D36BC3}" dt="2024-11-25T00:12:01.430" v="641" actId="14100"/>
          <ac:spMkLst>
            <pc:docMk/>
            <pc:sldMk cId="1527157066" sldId="270"/>
            <ac:spMk id="2" creationId="{190902AF-4C7A-C1E8-9B00-5BBA5D7DA6AA}"/>
          </ac:spMkLst>
        </pc:spChg>
        <pc:spChg chg="mod">
          <ac:chgData name="DAVID . Fernández Herrera" userId="S::dav.fernandez@duocuc.cl::f2a82c52-f5f3-4dac-8c5c-f1b0adbaa823" providerId="AD" clId="Web-{31EE02A6-5F14-40B6-E49E-AFCED0D36BC3}" dt="2024-11-25T00:12:03.805" v="642" actId="14100"/>
          <ac:spMkLst>
            <pc:docMk/>
            <pc:sldMk cId="1527157066" sldId="270"/>
            <ac:spMk id="3" creationId="{1FE538C1-9C8C-353B-4223-F1E2B3DB0691}"/>
          </ac:spMkLst>
        </pc:spChg>
      </pc:sldChg>
      <pc:sldChg chg="modSp new del">
        <pc:chgData name="DAVID . Fernández Herrera" userId="S::dav.fernandez@duocuc.cl::f2a82c52-f5f3-4dac-8c5c-f1b0adbaa823" providerId="AD" clId="Web-{31EE02A6-5F14-40B6-E49E-AFCED0D36BC3}" dt="2024-11-24T23:31:26.131" v="155"/>
        <pc:sldMkLst>
          <pc:docMk/>
          <pc:sldMk cId="1752586030" sldId="270"/>
        </pc:sldMkLst>
      </pc:sldChg>
      <pc:sldChg chg="new del">
        <pc:chgData name="DAVID . Fernández Herrera" userId="S::dav.fernandez@duocuc.cl::f2a82c52-f5f3-4dac-8c5c-f1b0adbaa823" providerId="AD" clId="Web-{31EE02A6-5F14-40B6-E49E-AFCED0D36BC3}" dt="2024-11-24T22:57:49.827" v="1"/>
        <pc:sldMkLst>
          <pc:docMk/>
          <pc:sldMk cId="1933727797" sldId="270"/>
        </pc:sldMkLst>
      </pc:sldChg>
      <pc:sldChg chg="modSp new">
        <pc:chgData name="DAVID . Fernández Herrera" userId="S::dav.fernandez@duocuc.cl::f2a82c52-f5f3-4dac-8c5c-f1b0adbaa823" providerId="AD" clId="Web-{31EE02A6-5F14-40B6-E49E-AFCED0D36BC3}" dt="2024-11-25T00:11:51.757" v="639" actId="20577"/>
        <pc:sldMkLst>
          <pc:docMk/>
          <pc:sldMk cId="1521888094" sldId="273"/>
        </pc:sldMkLst>
        <pc:spChg chg="mod">
          <ac:chgData name="DAVID . Fernández Herrera" userId="S::dav.fernandez@duocuc.cl::f2a82c52-f5f3-4dac-8c5c-f1b0adbaa823" providerId="AD" clId="Web-{31EE02A6-5F14-40B6-E49E-AFCED0D36BC3}" dt="2024-11-24T23:47:58.390" v="388" actId="14100"/>
          <ac:spMkLst>
            <pc:docMk/>
            <pc:sldMk cId="1521888094" sldId="273"/>
            <ac:spMk id="2" creationId="{662CAFA6-83AD-51AB-AF54-45C9A49EBE27}"/>
          </ac:spMkLst>
        </pc:spChg>
        <pc:spChg chg="mod">
          <ac:chgData name="DAVID . Fernández Herrera" userId="S::dav.fernandez@duocuc.cl::f2a82c52-f5f3-4dac-8c5c-f1b0adbaa823" providerId="AD" clId="Web-{31EE02A6-5F14-40B6-E49E-AFCED0D36BC3}" dt="2024-11-25T00:11:51.757" v="639" actId="20577"/>
          <ac:spMkLst>
            <pc:docMk/>
            <pc:sldMk cId="1521888094" sldId="273"/>
            <ac:spMk id="3" creationId="{EAD35D25-D9BC-F6E5-40FE-5522BEC3FB62}"/>
          </ac:spMkLst>
        </pc:spChg>
      </pc:sldChg>
      <pc:sldChg chg="new del">
        <pc:chgData name="DAVID . Fernández Herrera" userId="S::dav.fernandez@duocuc.cl::f2a82c52-f5f3-4dac-8c5c-f1b0adbaa823" providerId="AD" clId="Web-{31EE02A6-5F14-40B6-E49E-AFCED0D36BC3}" dt="2024-11-24T23:38:57.752" v="213"/>
        <pc:sldMkLst>
          <pc:docMk/>
          <pc:sldMk cId="514262405" sldId="274"/>
        </pc:sldMkLst>
      </pc:sldChg>
    </pc:docChg>
  </pc:docChgLst>
  <pc:docChgLst>
    <pc:chgData name="JOSE MANUEL BARBOZA SEGOVIA" userId="S::jo.barboza@duocuc.cl::91479b50-2e2d-4857-abc5-15b760909f34" providerId="AD" clId="Web-{AE5F43D9-C638-E74B-CB02-822611ADEC6B}"/>
    <pc:docChg chg="addSld delSld modSld sldOrd">
      <pc:chgData name="JOSE MANUEL BARBOZA SEGOVIA" userId="S::jo.barboza@duocuc.cl::91479b50-2e2d-4857-abc5-15b760909f34" providerId="AD" clId="Web-{AE5F43D9-C638-E74B-CB02-822611ADEC6B}" dt="2024-12-01T19:27:09.571" v="598" actId="1076"/>
      <pc:docMkLst>
        <pc:docMk/>
      </pc:docMkLst>
      <pc:sldChg chg="del">
        <pc:chgData name="JOSE MANUEL BARBOZA SEGOVIA" userId="S::jo.barboza@duocuc.cl::91479b50-2e2d-4857-abc5-15b760909f34" providerId="AD" clId="Web-{AE5F43D9-C638-E74B-CB02-822611ADEC6B}" dt="2024-12-01T18:48:16.787" v="163"/>
        <pc:sldMkLst>
          <pc:docMk/>
          <pc:sldMk cId="0" sldId="257"/>
        </pc:sldMkLst>
      </pc:sldChg>
      <pc:sldChg chg="modSp">
        <pc:chgData name="JOSE MANUEL BARBOZA SEGOVIA" userId="S::jo.barboza@duocuc.cl::91479b50-2e2d-4857-abc5-15b760909f34" providerId="AD" clId="Web-{AE5F43D9-C638-E74B-CB02-822611ADEC6B}" dt="2024-12-01T18:59:38.605" v="305" actId="1076"/>
        <pc:sldMkLst>
          <pc:docMk/>
          <pc:sldMk cId="2922281334" sldId="278"/>
        </pc:sldMkLst>
        <pc:spChg chg="mod">
          <ac:chgData name="JOSE MANUEL BARBOZA SEGOVIA" userId="S::jo.barboza@duocuc.cl::91479b50-2e2d-4857-abc5-15b760909f34" providerId="AD" clId="Web-{AE5F43D9-C638-E74B-CB02-822611ADEC6B}" dt="2024-12-01T18:59:38.605" v="305" actId="1076"/>
          <ac:spMkLst>
            <pc:docMk/>
            <pc:sldMk cId="2922281334" sldId="278"/>
            <ac:spMk id="3" creationId="{6BCDBE2C-68FB-76D7-E6F7-02DADBAE7720}"/>
          </ac:spMkLst>
        </pc:spChg>
      </pc:sldChg>
      <pc:sldChg chg="del">
        <pc:chgData name="JOSE MANUEL BARBOZA SEGOVIA" userId="S::jo.barboza@duocuc.cl::91479b50-2e2d-4857-abc5-15b760909f34" providerId="AD" clId="Web-{AE5F43D9-C638-E74B-CB02-822611ADEC6B}" dt="2024-12-01T18:15:11.418" v="63"/>
        <pc:sldMkLst>
          <pc:docMk/>
          <pc:sldMk cId="1200706717" sldId="289"/>
        </pc:sldMkLst>
      </pc:sldChg>
      <pc:sldChg chg="modSp">
        <pc:chgData name="JOSE MANUEL BARBOZA SEGOVIA" userId="S::jo.barboza@duocuc.cl::91479b50-2e2d-4857-abc5-15b760909f34" providerId="AD" clId="Web-{AE5F43D9-C638-E74B-CB02-822611ADEC6B}" dt="2024-12-01T18:11:19.928" v="62" actId="1076"/>
        <pc:sldMkLst>
          <pc:docMk/>
          <pc:sldMk cId="3037112102" sldId="292"/>
        </pc:sldMkLst>
        <pc:spChg chg="mod">
          <ac:chgData name="JOSE MANUEL BARBOZA SEGOVIA" userId="S::jo.barboza@duocuc.cl::91479b50-2e2d-4857-abc5-15b760909f34" providerId="AD" clId="Web-{AE5F43D9-C638-E74B-CB02-822611ADEC6B}" dt="2024-12-01T18:11:19.115" v="42" actId="1076"/>
          <ac:spMkLst>
            <pc:docMk/>
            <pc:sldMk cId="3037112102" sldId="292"/>
            <ac:spMk id="5" creationId="{2D95623F-D845-BDFA-A3E1-06BD32231303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178" v="43" actId="1076"/>
          <ac:spMkLst>
            <pc:docMk/>
            <pc:sldMk cId="3037112102" sldId="292"/>
            <ac:spMk id="23" creationId="{B580B787-E408-2FF8-FBC0-693760CABE3E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693" v="56" actId="1076"/>
          <ac:spMkLst>
            <pc:docMk/>
            <pc:sldMk cId="3037112102" sldId="292"/>
            <ac:spMk id="24" creationId="{092E9853-C539-0A9F-F1D3-7B2F89FC95E4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225" v="44" actId="1076"/>
          <ac:spMkLst>
            <pc:docMk/>
            <pc:sldMk cId="3037112102" sldId="292"/>
            <ac:spMk id="47" creationId="{DE893EBA-94FA-4854-0086-7500E52038F4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271" v="45" actId="1076"/>
          <ac:spMkLst>
            <pc:docMk/>
            <pc:sldMk cId="3037112102" sldId="292"/>
            <ac:spMk id="48" creationId="{52E174F4-A1F6-E64C-FB48-10515D25F7F2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303" v="46" actId="1076"/>
          <ac:spMkLst>
            <pc:docMk/>
            <pc:sldMk cId="3037112102" sldId="292"/>
            <ac:spMk id="50" creationId="{CBEE5BA8-8E80-6697-1888-60F883758D0A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334" v="47" actId="1076"/>
          <ac:spMkLst>
            <pc:docMk/>
            <pc:sldMk cId="3037112102" sldId="292"/>
            <ac:spMk id="52" creationId="{5C5E07D4-960D-8C6F-8818-41506F61AFD2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834" v="59" actId="1076"/>
          <ac:spMkLst>
            <pc:docMk/>
            <pc:sldMk cId="3037112102" sldId="292"/>
            <ac:spMk id="53" creationId="{D37535FF-602F-B99B-0D2F-9047DEEC7377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365" v="48" actId="1076"/>
          <ac:spMkLst>
            <pc:docMk/>
            <pc:sldMk cId="3037112102" sldId="292"/>
            <ac:spMk id="54" creationId="{0B01D5D3-3150-8876-7EB8-70A99D8D3EDD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865" v="60" actId="1076"/>
          <ac:spMkLst>
            <pc:docMk/>
            <pc:sldMk cId="3037112102" sldId="292"/>
            <ac:spMk id="56" creationId="{623250E2-4433-FEB6-45B6-F41FD4173967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896" v="61" actId="1076"/>
          <ac:spMkLst>
            <pc:docMk/>
            <pc:sldMk cId="3037112102" sldId="292"/>
            <ac:spMk id="57" creationId="{8DC038DC-B800-6480-3CCF-D12F8B5E0C6E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928" v="62" actId="1076"/>
          <ac:spMkLst>
            <pc:docMk/>
            <pc:sldMk cId="3037112102" sldId="292"/>
            <ac:spMk id="58" creationId="{525FF800-32EC-1AA3-1B2A-FF0DC06F5809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396" v="49" actId="1076"/>
          <ac:spMkLst>
            <pc:docMk/>
            <pc:sldMk cId="3037112102" sldId="292"/>
            <ac:spMk id="59" creationId="{752D6588-4C13-ED0B-A2DC-AE83B2584EFB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568" v="54" actId="1076"/>
          <ac:spMkLst>
            <pc:docMk/>
            <pc:sldMk cId="3037112102" sldId="292"/>
            <ac:spMk id="65" creationId="{E4A2D87D-FF05-A26D-9DEC-A2D2A9334F7E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600" v="55" actId="1076"/>
          <ac:spMkLst>
            <pc:docMk/>
            <pc:sldMk cId="3037112102" sldId="292"/>
            <ac:spMk id="66" creationId="{2624CE25-4BFA-A163-6921-11404F32631C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0:59.724" v="16" actId="1076"/>
          <ac:spMkLst>
            <pc:docMk/>
            <pc:sldMk cId="3037112102" sldId="292"/>
            <ac:spMk id="68" creationId="{76146F6B-7E4A-E0F5-CB3F-51FDB7BFAA6A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11:19.803" v="58" actId="1076"/>
          <ac:spMkLst>
            <pc:docMk/>
            <pc:sldMk cId="3037112102" sldId="292"/>
            <ac:spMk id="69" creationId="{5E6D43F4-CB30-5323-7CC8-260CA2A4230C}"/>
          </ac:spMkLst>
        </pc:spChg>
        <pc:picChg chg="mod">
          <ac:chgData name="JOSE MANUEL BARBOZA SEGOVIA" userId="S::jo.barboza@duocuc.cl::91479b50-2e2d-4857-abc5-15b760909f34" providerId="AD" clId="Web-{AE5F43D9-C638-E74B-CB02-822611ADEC6B}" dt="2024-12-01T18:11:19.725" v="57" actId="1076"/>
          <ac:picMkLst>
            <pc:docMk/>
            <pc:sldMk cId="3037112102" sldId="292"/>
            <ac:picMk id="60" creationId="{AD2249ED-8892-7AB0-7BAB-C9993197FC2C}"/>
          </ac:picMkLst>
        </pc:picChg>
        <pc:picChg chg="mod">
          <ac:chgData name="JOSE MANUEL BARBOZA SEGOVIA" userId="S::jo.barboza@duocuc.cl::91479b50-2e2d-4857-abc5-15b760909f34" providerId="AD" clId="Web-{AE5F43D9-C638-E74B-CB02-822611ADEC6B}" dt="2024-12-01T18:11:19.428" v="50" actId="1076"/>
          <ac:picMkLst>
            <pc:docMk/>
            <pc:sldMk cId="3037112102" sldId="292"/>
            <ac:picMk id="61" creationId="{5DE15E0A-CAF4-C0E9-DCEC-F8C64358C552}"/>
          </ac:picMkLst>
        </pc:picChg>
        <pc:picChg chg="mod">
          <ac:chgData name="JOSE MANUEL BARBOZA SEGOVIA" userId="S::jo.barboza@duocuc.cl::91479b50-2e2d-4857-abc5-15b760909f34" providerId="AD" clId="Web-{AE5F43D9-C638-E74B-CB02-822611ADEC6B}" dt="2024-12-01T18:11:19.459" v="51" actId="1076"/>
          <ac:picMkLst>
            <pc:docMk/>
            <pc:sldMk cId="3037112102" sldId="292"/>
            <ac:picMk id="62" creationId="{15A51F2F-3ADC-CC36-32B1-1442CE61C768}"/>
          </ac:picMkLst>
        </pc:picChg>
        <pc:picChg chg="mod">
          <ac:chgData name="JOSE MANUEL BARBOZA SEGOVIA" userId="S::jo.barboza@duocuc.cl::91479b50-2e2d-4857-abc5-15b760909f34" providerId="AD" clId="Web-{AE5F43D9-C638-E74B-CB02-822611ADEC6B}" dt="2024-12-01T18:11:19.506" v="52" actId="1076"/>
          <ac:picMkLst>
            <pc:docMk/>
            <pc:sldMk cId="3037112102" sldId="292"/>
            <ac:picMk id="63" creationId="{85444619-A1E5-B93C-FC91-8FB8DEC6BB9F}"/>
          </ac:picMkLst>
        </pc:picChg>
        <pc:picChg chg="mod">
          <ac:chgData name="JOSE MANUEL BARBOZA SEGOVIA" userId="S::jo.barboza@duocuc.cl::91479b50-2e2d-4857-abc5-15b760909f34" providerId="AD" clId="Web-{AE5F43D9-C638-E74B-CB02-822611ADEC6B}" dt="2024-12-01T18:11:19.537" v="53" actId="1076"/>
          <ac:picMkLst>
            <pc:docMk/>
            <pc:sldMk cId="3037112102" sldId="292"/>
            <ac:picMk id="64" creationId="{6B742AB0-FF3A-28E8-93D8-ED8938C5CCB0}"/>
          </ac:picMkLst>
        </pc:picChg>
      </pc:sldChg>
      <pc:sldChg chg="addSp delSp modSp add replId">
        <pc:chgData name="JOSE MANUEL BARBOZA SEGOVIA" userId="S::jo.barboza@duocuc.cl::91479b50-2e2d-4857-abc5-15b760909f34" providerId="AD" clId="Web-{AE5F43D9-C638-E74B-CB02-822611ADEC6B}" dt="2024-12-01T18:48:09.803" v="162" actId="20577"/>
        <pc:sldMkLst>
          <pc:docMk/>
          <pc:sldMk cId="3829003850" sldId="293"/>
        </pc:sldMkLst>
        <pc:spChg chg="mod">
          <ac:chgData name="JOSE MANUEL BARBOZA SEGOVIA" userId="S::jo.barboza@duocuc.cl::91479b50-2e2d-4857-abc5-15b760909f34" providerId="AD" clId="Web-{AE5F43D9-C638-E74B-CB02-822611ADEC6B}" dt="2024-12-01T18:48:09.803" v="162" actId="20577"/>
          <ac:spMkLst>
            <pc:docMk/>
            <pc:sldMk cId="3829003850" sldId="293"/>
            <ac:spMk id="4" creationId="{7711EF60-DE56-3392-A089-DDB870CD5849}"/>
          </ac:spMkLst>
        </pc:spChg>
        <pc:spChg chg="del">
          <ac:chgData name="JOSE MANUEL BARBOZA SEGOVIA" userId="S::jo.barboza@duocuc.cl::91479b50-2e2d-4857-abc5-15b760909f34" providerId="AD" clId="Web-{AE5F43D9-C638-E74B-CB02-822611ADEC6B}" dt="2024-12-01T18:40:11.298" v="65"/>
          <ac:spMkLst>
            <pc:docMk/>
            <pc:sldMk cId="3829003850" sldId="293"/>
            <ac:spMk id="5" creationId="{6BBF6AF6-3A7D-CD99-656D-68ADA94E69AF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47:47.646" v="152" actId="1076"/>
          <ac:spMkLst>
            <pc:docMk/>
            <pc:sldMk cId="3829003850" sldId="293"/>
            <ac:spMk id="6" creationId="{AF7F9ADD-36A2-48C8-97A6-A27697EAADAE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47:47.646" v="153" actId="1076"/>
          <ac:spMkLst>
            <pc:docMk/>
            <pc:sldMk cId="3829003850" sldId="293"/>
            <ac:spMk id="8" creationId="{6A95AC08-E56F-9E07-E2EF-1AC63BC796F7}"/>
          </ac:spMkLst>
        </pc:spChg>
        <pc:spChg chg="mod">
          <ac:chgData name="JOSE MANUEL BARBOZA SEGOVIA" userId="S::jo.barboza@duocuc.cl::91479b50-2e2d-4857-abc5-15b760909f34" providerId="AD" clId="Web-{AE5F43D9-C638-E74B-CB02-822611ADEC6B}" dt="2024-12-01T18:47:57.287" v="158" actId="1076"/>
          <ac:spMkLst>
            <pc:docMk/>
            <pc:sldMk cId="3829003850" sldId="293"/>
            <ac:spMk id="61" creationId="{00000000-0000-0000-0000-000000000000}"/>
          </ac:spMkLst>
        </pc:spChg>
        <pc:grpChg chg="del">
          <ac:chgData name="JOSE MANUEL BARBOZA SEGOVIA" userId="S::jo.barboza@duocuc.cl::91479b50-2e2d-4857-abc5-15b760909f34" providerId="AD" clId="Web-{AE5F43D9-C638-E74B-CB02-822611ADEC6B}" dt="2024-12-01T18:40:11.298" v="67"/>
          <ac:grpSpMkLst>
            <pc:docMk/>
            <pc:sldMk cId="3829003850" sldId="293"/>
            <ac:grpSpMk id="66" creationId="{D6280969-F024-466D-A1DB-4F848C51DEF6}"/>
          </ac:grpSpMkLst>
        </pc:grpChg>
        <pc:picChg chg="del">
          <ac:chgData name="JOSE MANUEL BARBOZA SEGOVIA" userId="S::jo.barboza@duocuc.cl::91479b50-2e2d-4857-abc5-15b760909f34" providerId="AD" clId="Web-{AE5F43D9-C638-E74B-CB02-822611ADEC6B}" dt="2024-12-01T18:40:11.298" v="66"/>
          <ac:picMkLst>
            <pc:docMk/>
            <pc:sldMk cId="3829003850" sldId="293"/>
            <ac:picMk id="2" creationId="{A3A1702A-84C1-3C73-1202-16630B12BBB0}"/>
          </ac:picMkLst>
        </pc:picChg>
        <pc:picChg chg="add del mod">
          <ac:chgData name="JOSE MANUEL BARBOZA SEGOVIA" userId="S::jo.barboza@duocuc.cl::91479b50-2e2d-4857-abc5-15b760909f34" providerId="AD" clId="Web-{AE5F43D9-C638-E74B-CB02-822611ADEC6B}" dt="2024-12-01T18:42:34.445" v="113"/>
          <ac:picMkLst>
            <pc:docMk/>
            <pc:sldMk cId="3829003850" sldId="293"/>
            <ac:picMk id="3" creationId="{75F7E5AD-4559-6473-BE46-559FBB89D51E}"/>
          </ac:picMkLst>
        </pc:picChg>
        <pc:picChg chg="add del mod">
          <ac:chgData name="JOSE MANUEL BARBOZA SEGOVIA" userId="S::jo.barboza@duocuc.cl::91479b50-2e2d-4857-abc5-15b760909f34" providerId="AD" clId="Web-{AE5F43D9-C638-E74B-CB02-822611ADEC6B}" dt="2024-12-01T18:42:34.445" v="112"/>
          <ac:picMkLst>
            <pc:docMk/>
            <pc:sldMk cId="3829003850" sldId="293"/>
            <ac:picMk id="7" creationId="{1633A45B-7339-BC4B-4D0A-9BFDC9DDA1D6}"/>
          </ac:picMkLst>
        </pc:picChg>
        <pc:picChg chg="add del mod">
          <ac:chgData name="JOSE MANUEL BARBOZA SEGOVIA" userId="S::jo.barboza@duocuc.cl::91479b50-2e2d-4857-abc5-15b760909f34" providerId="AD" clId="Web-{AE5F43D9-C638-E74B-CB02-822611ADEC6B}" dt="2024-12-01T18:42:34.445" v="111"/>
          <ac:picMkLst>
            <pc:docMk/>
            <pc:sldMk cId="3829003850" sldId="293"/>
            <ac:picMk id="9" creationId="{F6F2B5E5-973E-8F21-193C-53305DACC7AC}"/>
          </ac:picMkLst>
        </pc:picChg>
        <pc:picChg chg="add del mod">
          <ac:chgData name="JOSE MANUEL BARBOZA SEGOVIA" userId="S::jo.barboza@duocuc.cl::91479b50-2e2d-4857-abc5-15b760909f34" providerId="AD" clId="Web-{AE5F43D9-C638-E74B-CB02-822611ADEC6B}" dt="2024-12-01T18:42:34.445" v="110"/>
          <ac:picMkLst>
            <pc:docMk/>
            <pc:sldMk cId="3829003850" sldId="293"/>
            <ac:picMk id="10" creationId="{4FC8D244-ABF4-5D27-8F10-9CCB8FDEF48F}"/>
          </ac:picMkLst>
        </pc:picChg>
        <pc:picChg chg="add mod">
          <ac:chgData name="JOSE MANUEL BARBOZA SEGOVIA" userId="S::jo.barboza@duocuc.cl::91479b50-2e2d-4857-abc5-15b760909f34" providerId="AD" clId="Web-{AE5F43D9-C638-E74B-CB02-822611ADEC6B}" dt="2024-12-01T18:47:47.692" v="157" actId="1076"/>
          <ac:picMkLst>
            <pc:docMk/>
            <pc:sldMk cId="3829003850" sldId="293"/>
            <ac:picMk id="11" creationId="{DDC18835-9AC7-600C-DC62-65AD1A513542}"/>
          </ac:picMkLst>
        </pc:picChg>
        <pc:picChg chg="add mod">
          <ac:chgData name="JOSE MANUEL BARBOZA SEGOVIA" userId="S::jo.barboza@duocuc.cl::91479b50-2e2d-4857-abc5-15b760909f34" providerId="AD" clId="Web-{AE5F43D9-C638-E74B-CB02-822611ADEC6B}" dt="2024-12-01T18:47:47.677" v="156" actId="1076"/>
          <ac:picMkLst>
            <pc:docMk/>
            <pc:sldMk cId="3829003850" sldId="293"/>
            <ac:picMk id="12" creationId="{D39F4418-DF3E-D8C8-3274-97DCE2BE6A10}"/>
          </ac:picMkLst>
        </pc:picChg>
        <pc:picChg chg="add mod modCrop">
          <ac:chgData name="JOSE MANUEL BARBOZA SEGOVIA" userId="S::jo.barboza@duocuc.cl::91479b50-2e2d-4857-abc5-15b760909f34" providerId="AD" clId="Web-{AE5F43D9-C638-E74B-CB02-822611ADEC6B}" dt="2024-12-01T18:47:47.677" v="155" actId="1076"/>
          <ac:picMkLst>
            <pc:docMk/>
            <pc:sldMk cId="3829003850" sldId="293"/>
            <ac:picMk id="13" creationId="{EB891A3D-FEE8-2385-D057-00282AF09767}"/>
          </ac:picMkLst>
        </pc:picChg>
        <pc:picChg chg="add mod">
          <ac:chgData name="JOSE MANUEL BARBOZA SEGOVIA" userId="S::jo.barboza@duocuc.cl::91479b50-2e2d-4857-abc5-15b760909f34" providerId="AD" clId="Web-{AE5F43D9-C638-E74B-CB02-822611ADEC6B}" dt="2024-12-01T18:47:57.302" v="159" actId="1076"/>
          <ac:picMkLst>
            <pc:docMk/>
            <pc:sldMk cId="3829003850" sldId="293"/>
            <ac:picMk id="14" creationId="{5EBC631C-734F-B2B9-3D9A-2328EBDE65DD}"/>
          </ac:picMkLst>
        </pc:picChg>
      </pc:sldChg>
      <pc:sldChg chg="addSp delSp modSp add replId">
        <pc:chgData name="JOSE MANUEL BARBOZA SEGOVIA" userId="S::jo.barboza@duocuc.cl::91479b50-2e2d-4857-abc5-15b760909f34" providerId="AD" clId="Web-{AE5F43D9-C638-E74B-CB02-822611ADEC6B}" dt="2024-12-01T19:08:39.044" v="440" actId="20577"/>
        <pc:sldMkLst>
          <pc:docMk/>
          <pc:sldMk cId="725613384" sldId="294"/>
        </pc:sldMkLst>
        <pc:spChg chg="mod">
          <ac:chgData name="JOSE MANUEL BARBOZA SEGOVIA" userId="S::jo.barboza@duocuc.cl::91479b50-2e2d-4857-abc5-15b760909f34" providerId="AD" clId="Web-{AE5F43D9-C638-E74B-CB02-822611ADEC6B}" dt="2024-12-01T19:08:39.044" v="440" actId="20577"/>
          <ac:spMkLst>
            <pc:docMk/>
            <pc:sldMk cId="725613384" sldId="294"/>
            <ac:spMk id="2" creationId="{A43D1059-C40B-5D94-807A-1304F8097230}"/>
          </ac:spMkLst>
        </pc:spChg>
        <pc:spChg chg="del">
          <ac:chgData name="JOSE MANUEL BARBOZA SEGOVIA" userId="S::jo.barboza@duocuc.cl::91479b50-2e2d-4857-abc5-15b760909f34" providerId="AD" clId="Web-{AE5F43D9-C638-E74B-CB02-822611ADEC6B}" dt="2024-12-01T18:53:36.750" v="165"/>
          <ac:spMkLst>
            <pc:docMk/>
            <pc:sldMk cId="725613384" sldId="294"/>
            <ac:spMk id="3" creationId="{6BCDBE2C-68FB-76D7-E6F7-02DADBAE7720}"/>
          </ac:spMkLst>
        </pc:spChg>
        <pc:spChg chg="del">
          <ac:chgData name="JOSE MANUEL BARBOZA SEGOVIA" userId="S::jo.barboza@duocuc.cl::91479b50-2e2d-4857-abc5-15b760909f34" providerId="AD" clId="Web-{AE5F43D9-C638-E74B-CB02-822611ADEC6B}" dt="2024-12-01T18:53:36.828" v="166"/>
          <ac:spMkLst>
            <pc:docMk/>
            <pc:sldMk cId="725613384" sldId="294"/>
            <ac:spMk id="5" creationId="{1AAF9D1E-0ABF-2276-6337-5AC1B20C38C2}"/>
          </ac:spMkLst>
        </pc:spChg>
        <pc:spChg chg="add del mod">
          <ac:chgData name="JOSE MANUEL BARBOZA SEGOVIA" userId="S::jo.barboza@duocuc.cl::91479b50-2e2d-4857-abc5-15b760909f34" providerId="AD" clId="Web-{AE5F43D9-C638-E74B-CB02-822611ADEC6B}" dt="2024-12-01T18:53:55.876" v="170"/>
          <ac:spMkLst>
            <pc:docMk/>
            <pc:sldMk cId="725613384" sldId="294"/>
            <ac:spMk id="7" creationId="{DFE024A0-983F-7DCC-CA36-751440F5202F}"/>
          </ac:spMkLst>
        </pc:spChg>
        <pc:spChg chg="add del mod">
          <ac:chgData name="JOSE MANUEL BARBOZA SEGOVIA" userId="S::jo.barboza@duocuc.cl::91479b50-2e2d-4857-abc5-15b760909f34" providerId="AD" clId="Web-{AE5F43D9-C638-E74B-CB02-822611ADEC6B}" dt="2024-12-01T18:53:55.876" v="169"/>
          <ac:spMkLst>
            <pc:docMk/>
            <pc:sldMk cId="725613384" sldId="294"/>
            <ac:spMk id="9" creationId="{1A3FB263-B770-3FA2-1426-869DBDD6229B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30.073" v="415" actId="1076"/>
          <ac:spMkLst>
            <pc:docMk/>
            <pc:sldMk cId="725613384" sldId="294"/>
            <ac:spMk id="11" creationId="{E22060FC-0D00-84C9-6C86-108828C939B6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30.105" v="416" actId="1076"/>
          <ac:spMkLst>
            <pc:docMk/>
            <pc:sldMk cId="725613384" sldId="294"/>
            <ac:spMk id="12" creationId="{551E4F6C-0346-0476-C4DE-AB6791323939}"/>
          </ac:spMkLst>
        </pc:spChg>
        <pc:spChg chg="add del mod">
          <ac:chgData name="JOSE MANUEL BARBOZA SEGOVIA" userId="S::jo.barboza@duocuc.cl::91479b50-2e2d-4857-abc5-15b760909f34" providerId="AD" clId="Web-{AE5F43D9-C638-E74B-CB02-822611ADEC6B}" dt="2024-12-01T18:56:17.755" v="215"/>
          <ac:spMkLst>
            <pc:docMk/>
            <pc:sldMk cId="725613384" sldId="294"/>
            <ac:spMk id="13" creationId="{5E53DF5A-6756-7029-92F3-E0E5D8347738}"/>
          </ac:spMkLst>
        </pc:spChg>
        <pc:spChg chg="add del mod">
          <ac:chgData name="JOSE MANUEL BARBOZA SEGOVIA" userId="S::jo.barboza@duocuc.cl::91479b50-2e2d-4857-abc5-15b760909f34" providerId="AD" clId="Web-{AE5F43D9-C638-E74B-CB02-822611ADEC6B}" dt="2024-12-01T18:56:17.755" v="214"/>
          <ac:spMkLst>
            <pc:docMk/>
            <pc:sldMk cId="725613384" sldId="294"/>
            <ac:spMk id="14" creationId="{1D1F3FC3-6DBA-87EE-77AB-C2A3E5BB1AEE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30.136" v="417" actId="1076"/>
          <ac:spMkLst>
            <pc:docMk/>
            <pc:sldMk cId="725613384" sldId="294"/>
            <ac:spMk id="15" creationId="{6D0EE0F2-FD36-6388-76D5-D968384A44A1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30.167" v="418" actId="1076"/>
          <ac:spMkLst>
            <pc:docMk/>
            <pc:sldMk cId="725613384" sldId="294"/>
            <ac:spMk id="16" creationId="{9968F63D-17BF-8C79-3EF7-C4C80837C548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30.214" v="419" actId="1076"/>
          <ac:spMkLst>
            <pc:docMk/>
            <pc:sldMk cId="725613384" sldId="294"/>
            <ac:spMk id="17" creationId="{9C1BCBC5-375D-5B6E-03EC-63151F1D0825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30.245" v="420" actId="1076"/>
          <ac:spMkLst>
            <pc:docMk/>
            <pc:sldMk cId="725613384" sldId="294"/>
            <ac:spMk id="18" creationId="{37EA9622-5EF0-118E-0A71-21899BA62CC8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29.855" v="408" actId="1076"/>
          <ac:spMkLst>
            <pc:docMk/>
            <pc:sldMk cId="725613384" sldId="294"/>
            <ac:spMk id="24" creationId="{9DED7BB5-D450-3E96-9255-F6400BC608B0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29.886" v="409" actId="1076"/>
          <ac:spMkLst>
            <pc:docMk/>
            <pc:sldMk cId="725613384" sldId="294"/>
            <ac:spMk id="25" creationId="{F5420096-2122-F9D0-7CDC-F1FC3FECB322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29.917" v="410" actId="1076"/>
          <ac:spMkLst>
            <pc:docMk/>
            <pc:sldMk cId="725613384" sldId="294"/>
            <ac:spMk id="26" creationId="{C902FB3C-18E4-9204-23E0-37DB7344B02F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29.948" v="411" actId="1076"/>
          <ac:spMkLst>
            <pc:docMk/>
            <pc:sldMk cId="725613384" sldId="294"/>
            <ac:spMk id="27" creationId="{98275D9E-EADA-672D-BA12-B1FDAF6A34A9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29.980" v="412" actId="1076"/>
          <ac:spMkLst>
            <pc:docMk/>
            <pc:sldMk cId="725613384" sldId="294"/>
            <ac:spMk id="28" creationId="{FFAEB945-3E62-20A8-A4E1-BF5BE07347D1}"/>
          </ac:spMkLst>
        </pc:spChg>
        <pc:spChg chg="add del mod">
          <ac:chgData name="JOSE MANUEL BARBOZA SEGOVIA" userId="S::jo.barboza@duocuc.cl::91479b50-2e2d-4857-abc5-15b760909f34" providerId="AD" clId="Web-{AE5F43D9-C638-E74B-CB02-822611ADEC6B}" dt="2024-12-01T19:05:36.257" v="347"/>
          <ac:spMkLst>
            <pc:docMk/>
            <pc:sldMk cId="725613384" sldId="294"/>
            <ac:spMk id="30" creationId="{DF4123FA-59BF-48E5-B71B-87D76E30F704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30.370" v="425" actId="1076"/>
          <ac:spMkLst>
            <pc:docMk/>
            <pc:sldMk cId="725613384" sldId="294"/>
            <ac:spMk id="32" creationId="{DB965588-6058-CDD0-6E0D-7CBB800E60A5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7:30.042" v="414" actId="1076"/>
          <ac:spMkLst>
            <pc:docMk/>
            <pc:sldMk cId="725613384" sldId="294"/>
            <ac:spMk id="33" creationId="{C63A365B-389B-F6B9-49E0-7E2DA9514CFD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08:18.700" v="433" actId="1076"/>
          <ac:spMkLst>
            <pc:docMk/>
            <pc:sldMk cId="725613384" sldId="294"/>
            <ac:spMk id="34" creationId="{85522A72-2AB1-6698-C5DF-06FF099DF033}"/>
          </ac:spMkLst>
        </pc:spChg>
        <pc:picChg chg="del">
          <ac:chgData name="JOSE MANUEL BARBOZA SEGOVIA" userId="S::jo.barboza@duocuc.cl::91479b50-2e2d-4857-abc5-15b760909f34" providerId="AD" clId="Web-{AE5F43D9-C638-E74B-CB02-822611ADEC6B}" dt="2024-12-01T18:53:36.875" v="167"/>
          <ac:picMkLst>
            <pc:docMk/>
            <pc:sldMk cId="725613384" sldId="294"/>
            <ac:picMk id="4" creationId="{FFC26629-5804-0608-2C15-F2AE64D59BC1}"/>
          </ac:picMkLst>
        </pc:picChg>
        <pc:cxnChg chg="add mod">
          <ac:chgData name="JOSE MANUEL BARBOZA SEGOVIA" userId="S::jo.barboza@duocuc.cl::91479b50-2e2d-4857-abc5-15b760909f34" providerId="AD" clId="Web-{AE5F43D9-C638-E74B-CB02-822611ADEC6B}" dt="2024-12-01T19:07:30.261" v="421" actId="1076"/>
          <ac:cxnSpMkLst>
            <pc:docMk/>
            <pc:sldMk cId="725613384" sldId="294"/>
            <ac:cxnSpMk id="19" creationId="{5294D17D-694F-7EFE-3A5F-BAA7A561DB17}"/>
          </ac:cxnSpMkLst>
        </pc:cxnChg>
        <pc:cxnChg chg="add mod">
          <ac:chgData name="JOSE MANUEL BARBOZA SEGOVIA" userId="S::jo.barboza@duocuc.cl::91479b50-2e2d-4857-abc5-15b760909f34" providerId="AD" clId="Web-{AE5F43D9-C638-E74B-CB02-822611ADEC6B}" dt="2024-12-01T19:07:30.292" v="422" actId="1076"/>
          <ac:cxnSpMkLst>
            <pc:docMk/>
            <pc:sldMk cId="725613384" sldId="294"/>
            <ac:cxnSpMk id="20" creationId="{84AD338C-6CF1-D790-8DEE-1FC9CAA1DE01}"/>
          </ac:cxnSpMkLst>
        </pc:cxnChg>
        <pc:cxnChg chg="add mod">
          <ac:chgData name="JOSE MANUEL BARBOZA SEGOVIA" userId="S::jo.barboza@duocuc.cl::91479b50-2e2d-4857-abc5-15b760909f34" providerId="AD" clId="Web-{AE5F43D9-C638-E74B-CB02-822611ADEC6B}" dt="2024-12-01T19:07:30.308" v="423" actId="1076"/>
          <ac:cxnSpMkLst>
            <pc:docMk/>
            <pc:sldMk cId="725613384" sldId="294"/>
            <ac:cxnSpMk id="21" creationId="{0ED9A6DE-DCE2-2762-0FA4-415E1A4A3D09}"/>
          </ac:cxnSpMkLst>
        </pc:cxnChg>
        <pc:cxnChg chg="add mod">
          <ac:chgData name="JOSE MANUEL BARBOZA SEGOVIA" userId="S::jo.barboza@duocuc.cl::91479b50-2e2d-4857-abc5-15b760909f34" providerId="AD" clId="Web-{AE5F43D9-C638-E74B-CB02-822611ADEC6B}" dt="2024-12-01T19:07:30.339" v="424" actId="1076"/>
          <ac:cxnSpMkLst>
            <pc:docMk/>
            <pc:sldMk cId="725613384" sldId="294"/>
            <ac:cxnSpMk id="22" creationId="{39F7859B-A934-FE84-6704-479612B3116D}"/>
          </ac:cxnSpMkLst>
        </pc:cxnChg>
        <pc:cxnChg chg="add del mod">
          <ac:chgData name="JOSE MANUEL BARBOZA SEGOVIA" userId="S::jo.barboza@duocuc.cl::91479b50-2e2d-4857-abc5-15b760909f34" providerId="AD" clId="Web-{AE5F43D9-C638-E74B-CB02-822611ADEC6B}" dt="2024-12-01T18:58:56.167" v="284"/>
          <ac:cxnSpMkLst>
            <pc:docMk/>
            <pc:sldMk cId="725613384" sldId="294"/>
            <ac:cxnSpMk id="23" creationId="{CDBEE9F7-1AAE-3A5A-93D3-8E9296A83CC2}"/>
          </ac:cxnSpMkLst>
        </pc:cxnChg>
        <pc:cxnChg chg="add mod">
          <ac:chgData name="JOSE MANUEL BARBOZA SEGOVIA" userId="S::jo.barboza@duocuc.cl::91479b50-2e2d-4857-abc5-15b760909f34" providerId="AD" clId="Web-{AE5F43D9-C638-E74B-CB02-822611ADEC6B}" dt="2024-12-01T19:07:30.011" v="413" actId="1076"/>
          <ac:cxnSpMkLst>
            <pc:docMk/>
            <pc:sldMk cId="725613384" sldId="294"/>
            <ac:cxnSpMk id="29" creationId="{00D2533B-D106-B389-7216-942EBB890173}"/>
          </ac:cxnSpMkLst>
        </pc:cxnChg>
      </pc:sldChg>
      <pc:sldChg chg="addSp delSp modSp add ord replId">
        <pc:chgData name="JOSE MANUEL BARBOZA SEGOVIA" userId="S::jo.barboza@duocuc.cl::91479b50-2e2d-4857-abc5-15b760909f34" providerId="AD" clId="Web-{AE5F43D9-C638-E74B-CB02-822611ADEC6B}" dt="2024-12-01T19:27:09.571" v="598" actId="1076"/>
        <pc:sldMkLst>
          <pc:docMk/>
          <pc:sldMk cId="552917883" sldId="295"/>
        </pc:sldMkLst>
        <pc:spChg chg="mod">
          <ac:chgData name="JOSE MANUEL BARBOZA SEGOVIA" userId="S::jo.barboza@duocuc.cl::91479b50-2e2d-4857-abc5-15b760909f34" providerId="AD" clId="Web-{AE5F43D9-C638-E74B-CB02-822611ADEC6B}" dt="2024-12-01T19:12:41.381" v="448" actId="20577"/>
          <ac:spMkLst>
            <pc:docMk/>
            <pc:sldMk cId="552917883" sldId="295"/>
            <ac:spMk id="2" creationId="{542673B1-45F9-412D-A2C1-0533CEFBA69E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3:47.621" v="558" actId="1076"/>
          <ac:spMkLst>
            <pc:docMk/>
            <pc:sldMk cId="552917883" sldId="295"/>
            <ac:spMk id="7" creationId="{60A80BBC-CF89-375E-67FD-CC5DD692619A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4:07.872" v="566" actId="1076"/>
          <ac:spMkLst>
            <pc:docMk/>
            <pc:sldMk cId="552917883" sldId="295"/>
            <ac:spMk id="8" creationId="{A71B80EC-91D9-9934-1C45-6F58D255F311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4:03.012" v="564" actId="1076"/>
          <ac:spMkLst>
            <pc:docMk/>
            <pc:sldMk cId="552917883" sldId="295"/>
            <ac:spMk id="9" creationId="{07CBC032-F441-57DB-14B4-132BDBDCE09E}"/>
          </ac:spMkLst>
        </pc:spChg>
        <pc:spChg chg="add del mod">
          <ac:chgData name="JOSE MANUEL BARBOZA SEGOVIA" userId="S::jo.barboza@duocuc.cl::91479b50-2e2d-4857-abc5-15b760909f34" providerId="AD" clId="Web-{AE5F43D9-C638-E74B-CB02-822611ADEC6B}" dt="2024-12-01T19:24:00.481" v="563"/>
          <ac:spMkLst>
            <pc:docMk/>
            <pc:sldMk cId="552917883" sldId="295"/>
            <ac:spMk id="10" creationId="{2987F11B-C6A4-68B0-3F11-1D7969C3AE4A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4:10.637" v="567" actId="1076"/>
          <ac:spMkLst>
            <pc:docMk/>
            <pc:sldMk cId="552917883" sldId="295"/>
            <ac:spMk id="11" creationId="{E290DA04-BBA2-5421-F336-6F4B2B548C9E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4:12.809" v="568" actId="1076"/>
          <ac:spMkLst>
            <pc:docMk/>
            <pc:sldMk cId="552917883" sldId="295"/>
            <ac:spMk id="12" creationId="{35E92B19-FB85-13D3-810A-5EA4EC0ED0D7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4:17.575" v="569" actId="1076"/>
          <ac:spMkLst>
            <pc:docMk/>
            <pc:sldMk cId="552917883" sldId="295"/>
            <ac:spMk id="14" creationId="{487076EB-10CE-8DF0-CC7D-AA2BA5D33627}"/>
          </ac:spMkLst>
        </pc:spChg>
        <pc:spChg chg="add del mod">
          <ac:chgData name="JOSE MANUEL BARBOZA SEGOVIA" userId="S::jo.barboza@duocuc.cl::91479b50-2e2d-4857-abc5-15b760909f34" providerId="AD" clId="Web-{AE5F43D9-C638-E74B-CB02-822611ADEC6B}" dt="2024-12-01T19:23:24.276" v="554"/>
          <ac:spMkLst>
            <pc:docMk/>
            <pc:sldMk cId="552917883" sldId="295"/>
            <ac:spMk id="15" creationId="{FFF36A5A-2D2E-E774-1E24-647B4B2BE79A}"/>
          </ac:spMkLst>
        </pc:spChg>
        <pc:spChg chg="add del mod">
          <ac:chgData name="JOSE MANUEL BARBOZA SEGOVIA" userId="S::jo.barboza@duocuc.cl::91479b50-2e2d-4857-abc5-15b760909f34" providerId="AD" clId="Web-{AE5F43D9-C638-E74B-CB02-822611ADEC6B}" dt="2024-12-01T19:23:26.714" v="555"/>
          <ac:spMkLst>
            <pc:docMk/>
            <pc:sldMk cId="552917883" sldId="295"/>
            <ac:spMk id="16" creationId="{08B9C1A1-2B2A-69E2-C0E7-63E067587523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4:21.919" v="571" actId="1076"/>
          <ac:spMkLst>
            <pc:docMk/>
            <pc:sldMk cId="552917883" sldId="295"/>
            <ac:spMk id="17" creationId="{DE7F8F17-F052-8EAC-19B5-F27D06AE2191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4:28.091" v="573" actId="1076"/>
          <ac:spMkLst>
            <pc:docMk/>
            <pc:sldMk cId="552917883" sldId="295"/>
            <ac:spMk id="18" creationId="{F9376387-0CDA-7F88-E38D-D0393BF69616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4:32.435" v="575" actId="1076"/>
          <ac:spMkLst>
            <pc:docMk/>
            <pc:sldMk cId="552917883" sldId="295"/>
            <ac:spMk id="19" creationId="{F9286AE1-68C4-C4E7-9E8F-52CFDF9BBAAD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4:35.763" v="577" actId="1076"/>
          <ac:spMkLst>
            <pc:docMk/>
            <pc:sldMk cId="552917883" sldId="295"/>
            <ac:spMk id="20" creationId="{35D869F3-5BAC-E2E5-3EE6-5A0719326BAE}"/>
          </ac:spMkLst>
        </pc:spChg>
        <pc:spChg chg="add mod ord">
          <ac:chgData name="JOSE MANUEL BARBOZA SEGOVIA" userId="S::jo.barboza@duocuc.cl::91479b50-2e2d-4857-abc5-15b760909f34" providerId="AD" clId="Web-{AE5F43D9-C638-E74B-CB02-822611ADEC6B}" dt="2024-12-01T19:25:10.436" v="583"/>
          <ac:spMkLst>
            <pc:docMk/>
            <pc:sldMk cId="552917883" sldId="295"/>
            <ac:spMk id="22" creationId="{3F3872E3-DD68-764A-5333-0F6377633CC8}"/>
          </ac:spMkLst>
        </pc:spChg>
        <pc:spChg chg="add mod">
          <ac:chgData name="JOSE MANUEL BARBOZA SEGOVIA" userId="S::jo.barboza@duocuc.cl::91479b50-2e2d-4857-abc5-15b760909f34" providerId="AD" clId="Web-{AE5F43D9-C638-E74B-CB02-822611ADEC6B}" dt="2024-12-01T19:27:09.571" v="598" actId="1076"/>
          <ac:spMkLst>
            <pc:docMk/>
            <pc:sldMk cId="552917883" sldId="295"/>
            <ac:spMk id="23" creationId="{623F8DC5-7C59-14CF-F2B5-E045B6720641}"/>
          </ac:spMkLst>
        </pc:spChg>
        <pc:picChg chg="add del mod">
          <ac:chgData name="JOSE MANUEL BARBOZA SEGOVIA" userId="S::jo.barboza@duocuc.cl::91479b50-2e2d-4857-abc5-15b760909f34" providerId="AD" clId="Web-{AE5F43D9-C638-E74B-CB02-822611ADEC6B}" dt="2024-12-01T19:14:36.994" v="452"/>
          <ac:picMkLst>
            <pc:docMk/>
            <pc:sldMk cId="552917883" sldId="295"/>
            <ac:picMk id="3" creationId="{C776313F-352E-E398-F29C-7523B1C82FB9}"/>
          </ac:picMkLst>
        </pc:picChg>
        <pc:picChg chg="add del mod">
          <ac:chgData name="JOSE MANUEL BARBOZA SEGOVIA" userId="S::jo.barboza@duocuc.cl::91479b50-2e2d-4857-abc5-15b760909f34" providerId="AD" clId="Web-{AE5F43D9-C638-E74B-CB02-822611ADEC6B}" dt="2024-12-01T19:14:36.994" v="451"/>
          <ac:picMkLst>
            <pc:docMk/>
            <pc:sldMk cId="552917883" sldId="295"/>
            <ac:picMk id="4" creationId="{E7828C5E-3890-6870-7E80-9BAFF30FBED7}"/>
          </ac:picMkLst>
        </pc:picChg>
        <pc:picChg chg="add del mod">
          <ac:chgData name="JOSE MANUEL BARBOZA SEGOVIA" userId="S::jo.barboza@duocuc.cl::91479b50-2e2d-4857-abc5-15b760909f34" providerId="AD" clId="Web-{AE5F43D9-C638-E74B-CB02-822611ADEC6B}" dt="2024-12-01T19:16:01.747" v="456"/>
          <ac:picMkLst>
            <pc:docMk/>
            <pc:sldMk cId="552917883" sldId="295"/>
            <ac:picMk id="5" creationId="{513CC6D0-72C3-5BD0-2EEB-8679AC3A26D9}"/>
          </ac:picMkLst>
        </pc:picChg>
        <pc:picChg chg="add del mod">
          <ac:chgData name="JOSE MANUEL BARBOZA SEGOVIA" userId="S::jo.barboza@duocuc.cl::91479b50-2e2d-4857-abc5-15b760909f34" providerId="AD" clId="Web-{AE5F43D9-C638-E74B-CB02-822611ADEC6B}" dt="2024-12-01T19:23:43.605" v="557" actId="1076"/>
          <ac:picMkLst>
            <pc:docMk/>
            <pc:sldMk cId="552917883" sldId="295"/>
            <ac:picMk id="6" creationId="{D9CA2581-AF26-7CB7-8411-A0F601D722CE}"/>
          </ac:picMkLst>
        </pc:picChg>
        <pc:picChg chg="del">
          <ac:chgData name="JOSE MANUEL BARBOZA SEGOVIA" userId="S::jo.barboza@duocuc.cl::91479b50-2e2d-4857-abc5-15b760909f34" providerId="AD" clId="Web-{AE5F43D9-C638-E74B-CB02-822611ADEC6B}" dt="2024-12-01T19:10:36.017" v="442"/>
          <ac:picMkLst>
            <pc:docMk/>
            <pc:sldMk cId="552917883" sldId="295"/>
            <ac:picMk id="356" creationId="{96E27CD7-ED90-0AEF-2ED3-DC71856E4DFA}"/>
          </ac:picMkLst>
        </pc:picChg>
      </pc:sldChg>
    </pc:docChg>
  </pc:docChgLst>
  <pc:docChgLst>
    <pc:chgData name="JOSE MANUEL BARBOZA SEGOVIA" userId="S::jo.barboza@duocuc.cl::91479b50-2e2d-4857-abc5-15b760909f34" providerId="AD" clId="Web-{4D62381F-9A6D-87B3-3B9C-604A6952FD39}"/>
    <pc:docChg chg="addSld delSld modSld sldOrd">
      <pc:chgData name="JOSE MANUEL BARBOZA SEGOVIA" userId="S::jo.barboza@duocuc.cl::91479b50-2e2d-4857-abc5-15b760909f34" providerId="AD" clId="Web-{4D62381F-9A6D-87B3-3B9C-604A6952FD39}" dt="2024-12-01T18:02:59.866" v="440" actId="1076"/>
      <pc:docMkLst>
        <pc:docMk/>
      </pc:docMkLst>
      <pc:sldChg chg="modSp">
        <pc:chgData name="JOSE MANUEL BARBOZA SEGOVIA" userId="S::jo.barboza@duocuc.cl::91479b50-2e2d-4857-abc5-15b760909f34" providerId="AD" clId="Web-{4D62381F-9A6D-87B3-3B9C-604A6952FD39}" dt="2024-12-01T15:41:14.881" v="11" actId="20577"/>
        <pc:sldMkLst>
          <pc:docMk/>
          <pc:sldMk cId="1521888094" sldId="273"/>
        </pc:sldMkLst>
        <pc:spChg chg="mod">
          <ac:chgData name="JOSE MANUEL BARBOZA SEGOVIA" userId="S::jo.barboza@duocuc.cl::91479b50-2e2d-4857-abc5-15b760909f34" providerId="AD" clId="Web-{4D62381F-9A6D-87B3-3B9C-604A6952FD39}" dt="2024-12-01T15:41:14.881" v="11" actId="20577"/>
          <ac:spMkLst>
            <pc:docMk/>
            <pc:sldMk cId="1521888094" sldId="273"/>
            <ac:spMk id="7" creationId="{FB54A7D5-B726-A28A-6E3A-ACB0DDE76BBA}"/>
          </ac:spMkLst>
        </pc:spChg>
      </pc:sldChg>
      <pc:sldChg chg="modSp">
        <pc:chgData name="JOSE MANUEL BARBOZA SEGOVIA" userId="S::jo.barboza@duocuc.cl::91479b50-2e2d-4857-abc5-15b760909f34" providerId="AD" clId="Web-{4D62381F-9A6D-87B3-3B9C-604A6952FD39}" dt="2024-12-01T15:43:52.611" v="18" actId="1076"/>
        <pc:sldMkLst>
          <pc:docMk/>
          <pc:sldMk cId="2922281334" sldId="278"/>
        </pc:sldMkLst>
        <pc:spChg chg="mod">
          <ac:chgData name="JOSE MANUEL BARBOZA SEGOVIA" userId="S::jo.barboza@duocuc.cl::91479b50-2e2d-4857-abc5-15b760909f34" providerId="AD" clId="Web-{4D62381F-9A6D-87B3-3B9C-604A6952FD39}" dt="2024-12-01T15:43:52.611" v="18" actId="1076"/>
          <ac:spMkLst>
            <pc:docMk/>
            <pc:sldMk cId="2922281334" sldId="278"/>
            <ac:spMk id="3" creationId="{6BCDBE2C-68FB-76D7-E6F7-02DADBAE7720}"/>
          </ac:spMkLst>
        </pc:spChg>
      </pc:sldChg>
      <pc:sldChg chg="delSp modSp">
        <pc:chgData name="JOSE MANUEL BARBOZA SEGOVIA" userId="S::jo.barboza@duocuc.cl::91479b50-2e2d-4857-abc5-15b760909f34" providerId="AD" clId="Web-{4D62381F-9A6D-87B3-3B9C-604A6952FD39}" dt="2024-12-01T15:37:55.634" v="2"/>
        <pc:sldMkLst>
          <pc:docMk/>
          <pc:sldMk cId="1729462253" sldId="285"/>
        </pc:sldMkLst>
        <pc:spChg chg="mod">
          <ac:chgData name="JOSE MANUEL BARBOZA SEGOVIA" userId="S::jo.barboza@duocuc.cl::91479b50-2e2d-4857-abc5-15b760909f34" providerId="AD" clId="Web-{4D62381F-9A6D-87B3-3B9C-604A6952FD39}" dt="2024-12-01T15:37:33.413" v="1" actId="20577"/>
          <ac:spMkLst>
            <pc:docMk/>
            <pc:sldMk cId="1729462253" sldId="285"/>
            <ac:spMk id="7" creationId="{0271A3CC-74C2-9AA9-A057-5240F396910E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5:37:55.634" v="2"/>
          <ac:spMkLst>
            <pc:docMk/>
            <pc:sldMk cId="1729462253" sldId="285"/>
            <ac:spMk id="9" creationId="{405A691A-BC02-57DD-DD30-518BBDA11C6F}"/>
          </ac:spMkLst>
        </pc:spChg>
      </pc:sldChg>
      <pc:sldChg chg="addSp delSp modSp">
        <pc:chgData name="JOSE MANUEL BARBOZA SEGOVIA" userId="S::jo.barboza@duocuc.cl::91479b50-2e2d-4857-abc5-15b760909f34" providerId="AD" clId="Web-{4D62381F-9A6D-87B3-3B9C-604A6952FD39}" dt="2024-12-01T17:24:26.465" v="21"/>
        <pc:sldMkLst>
          <pc:docMk/>
          <pc:sldMk cId="1200706717" sldId="289"/>
        </pc:sldMkLst>
        <pc:spChg chg="add del mod">
          <ac:chgData name="JOSE MANUEL BARBOZA SEGOVIA" userId="S::jo.barboza@duocuc.cl::91479b50-2e2d-4857-abc5-15b760909f34" providerId="AD" clId="Web-{4D62381F-9A6D-87B3-3B9C-604A6952FD39}" dt="2024-12-01T17:24:26.465" v="21"/>
          <ac:spMkLst>
            <pc:docMk/>
            <pc:sldMk cId="1200706717" sldId="289"/>
            <ac:spMk id="3" creationId="{BAD629EB-3233-E4CF-2DD8-B6FADA41DDE0}"/>
          </ac:spMkLst>
        </pc:spChg>
      </pc:sldChg>
      <pc:sldChg chg="addSp delSp modSp add ord replId">
        <pc:chgData name="JOSE MANUEL BARBOZA SEGOVIA" userId="S::jo.barboza@duocuc.cl::91479b50-2e2d-4857-abc5-15b760909f34" providerId="AD" clId="Web-{4D62381F-9A6D-87B3-3B9C-604A6952FD39}" dt="2024-12-01T18:02:59.866" v="440" actId="1076"/>
        <pc:sldMkLst>
          <pc:docMk/>
          <pc:sldMk cId="3037112102" sldId="292"/>
        </pc:sldMkLst>
        <pc:spChg chg="mod">
          <ac:chgData name="JOSE MANUEL BARBOZA SEGOVIA" userId="S::jo.barboza@duocuc.cl::91479b50-2e2d-4857-abc5-15b760909f34" providerId="AD" clId="Web-{4D62381F-9A6D-87B3-3B9C-604A6952FD39}" dt="2024-12-01T17:56:40.734" v="404" actId="1076"/>
          <ac:spMkLst>
            <pc:docMk/>
            <pc:sldMk cId="3037112102" sldId="292"/>
            <ac:spMk id="2" creationId="{412EC38A-72B0-DB98-DB18-2627DDE77BE2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891" v="43"/>
          <ac:spMkLst>
            <pc:docMk/>
            <pc:sldMk cId="3037112102" sldId="292"/>
            <ac:spMk id="4" creationId="{D42D92E2-31A3-0A52-8CB7-1C8F2E474DA6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1:07.518" v="409" actId="1076"/>
          <ac:spMkLst>
            <pc:docMk/>
            <pc:sldMk cId="3037112102" sldId="292"/>
            <ac:spMk id="5" creationId="{2D95623F-D845-BDFA-A3E1-06BD32231303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61"/>
          <ac:spMkLst>
            <pc:docMk/>
            <pc:sldMk cId="3037112102" sldId="292"/>
            <ac:spMk id="6" creationId="{88679171-1CF2-D9F7-CC64-A7E2FD62BB74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60"/>
          <ac:spMkLst>
            <pc:docMk/>
            <pc:sldMk cId="3037112102" sldId="292"/>
            <ac:spMk id="8" creationId="{F8635F3D-A8CE-AEEA-90EB-4C48EBF706A9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9"/>
          <ac:spMkLst>
            <pc:docMk/>
            <pc:sldMk cId="3037112102" sldId="292"/>
            <ac:spMk id="9" creationId="{67A2078F-954E-89BA-1C96-D582EA371C0E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8"/>
          <ac:spMkLst>
            <pc:docMk/>
            <pc:sldMk cId="3037112102" sldId="292"/>
            <ac:spMk id="10" creationId="{C3D2730A-F0CA-DC0E-C6A1-8825A5D51BDB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7"/>
          <ac:spMkLst>
            <pc:docMk/>
            <pc:sldMk cId="3037112102" sldId="292"/>
            <ac:spMk id="11" creationId="{15EFB2D6-17D1-EE58-EE6F-F291DC2E5B8C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6"/>
          <ac:spMkLst>
            <pc:docMk/>
            <pc:sldMk cId="3037112102" sldId="292"/>
            <ac:spMk id="12" creationId="{1361518D-1D7A-438A-F776-0E8BEEAA7195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5"/>
          <ac:spMkLst>
            <pc:docMk/>
            <pc:sldMk cId="3037112102" sldId="292"/>
            <ac:spMk id="13" creationId="{D0388248-8C26-33A7-2338-4DDBD212387E}"/>
          </ac:spMkLst>
        </pc:spChg>
        <pc:spChg chg="add del mod">
          <ac:chgData name="JOSE MANUEL BARBOZA SEGOVIA" userId="S::jo.barboza@duocuc.cl::91479b50-2e2d-4857-abc5-15b760909f34" providerId="AD" clId="Web-{4D62381F-9A6D-87B3-3B9C-604A6952FD39}" dt="2024-12-01T17:30:09.905" v="143"/>
          <ac:spMkLst>
            <pc:docMk/>
            <pc:sldMk cId="3037112102" sldId="292"/>
            <ac:spMk id="14" creationId="{666F4C15-04C1-EC2F-33E5-03B9DC792EEE}"/>
          </ac:spMkLst>
        </pc:spChg>
        <pc:spChg chg="add del mod">
          <ac:chgData name="JOSE MANUEL BARBOZA SEGOVIA" userId="S::jo.barboza@duocuc.cl::91479b50-2e2d-4857-abc5-15b760909f34" providerId="AD" clId="Web-{4D62381F-9A6D-87B3-3B9C-604A6952FD39}" dt="2024-12-01T17:30:09.905" v="142"/>
          <ac:spMkLst>
            <pc:docMk/>
            <pc:sldMk cId="3037112102" sldId="292"/>
            <ac:spMk id="15" creationId="{5C68E8ED-C46C-8595-54A1-EE91B418A0C2}"/>
          </ac:spMkLst>
        </pc:spChg>
        <pc:spChg chg="add del mod">
          <ac:chgData name="JOSE MANUEL BARBOZA SEGOVIA" userId="S::jo.barboza@duocuc.cl::91479b50-2e2d-4857-abc5-15b760909f34" providerId="AD" clId="Web-{4D62381F-9A6D-87B3-3B9C-604A6952FD39}" dt="2024-12-01T17:30:09.905" v="141"/>
          <ac:spMkLst>
            <pc:docMk/>
            <pc:sldMk cId="3037112102" sldId="292"/>
            <ac:spMk id="16" creationId="{5AA017B1-35F8-CA7A-6996-1D2AC9D83829}"/>
          </ac:spMkLst>
        </pc:spChg>
        <pc:spChg chg="add del mod">
          <ac:chgData name="JOSE MANUEL BARBOZA SEGOVIA" userId="S::jo.barboza@duocuc.cl::91479b50-2e2d-4857-abc5-15b760909f34" providerId="AD" clId="Web-{4D62381F-9A6D-87B3-3B9C-604A6952FD39}" dt="2024-12-01T17:30:09.905" v="140"/>
          <ac:spMkLst>
            <pc:docMk/>
            <pc:sldMk cId="3037112102" sldId="292"/>
            <ac:spMk id="17" creationId="{4716AEB8-B1C2-6991-1952-52BF28828E01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44" v="75"/>
          <ac:spMkLst>
            <pc:docMk/>
            <pc:sldMk cId="3037112102" sldId="292"/>
            <ac:spMk id="18" creationId="{80742B36-175C-394B-8118-5FE16D86D676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44" v="74"/>
          <ac:spMkLst>
            <pc:docMk/>
            <pc:sldMk cId="3037112102" sldId="292"/>
            <ac:spMk id="19" creationId="{B008FA39-92A4-35C4-F240-60626442B9F3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4"/>
          <ac:spMkLst>
            <pc:docMk/>
            <pc:sldMk cId="3037112102" sldId="292"/>
            <ac:spMk id="20" creationId="{B75C8965-E0A9-22EE-F8EE-31F584779670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3"/>
          <ac:spMkLst>
            <pc:docMk/>
            <pc:sldMk cId="3037112102" sldId="292"/>
            <ac:spMk id="21" creationId="{051D6F4E-87BE-748F-ACB7-B427CCAED8E1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2"/>
          <ac:spMkLst>
            <pc:docMk/>
            <pc:sldMk cId="3037112102" sldId="292"/>
            <ac:spMk id="22" creationId="{69D00CFB-8105-F8A7-6C95-4C9B1B84E9E8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7:30:55.782" v="164" actId="20577"/>
          <ac:spMkLst>
            <pc:docMk/>
            <pc:sldMk cId="3037112102" sldId="292"/>
            <ac:spMk id="23" creationId="{B580B787-E408-2FF8-FBC0-693760CABE3E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2:12.255" v="432" actId="14100"/>
          <ac:spMkLst>
            <pc:docMk/>
            <pc:sldMk cId="3037112102" sldId="292"/>
            <ac:spMk id="24" creationId="{092E9853-C539-0A9F-F1D3-7B2F89FC95E4}"/>
          </ac:spMkLst>
        </pc:spChg>
        <pc:spChg chg="add del mod">
          <ac:chgData name="JOSE MANUEL BARBOZA SEGOVIA" userId="S::jo.barboza@duocuc.cl::91479b50-2e2d-4857-abc5-15b760909f34" providerId="AD" clId="Web-{4D62381F-9A6D-87B3-3B9C-604A6952FD39}" dt="2024-12-01T17:30:33.437" v="156"/>
          <ac:spMkLst>
            <pc:docMk/>
            <pc:sldMk cId="3037112102" sldId="292"/>
            <ac:spMk id="25" creationId="{51F39C3F-150B-D999-5A3F-774415EDBE02}"/>
          </ac:spMkLst>
        </pc:spChg>
        <pc:spChg chg="add del mod">
          <ac:chgData name="JOSE MANUEL BARBOZA SEGOVIA" userId="S::jo.barboza@duocuc.cl::91479b50-2e2d-4857-abc5-15b760909f34" providerId="AD" clId="Web-{4D62381F-9A6D-87B3-3B9C-604A6952FD39}" dt="2024-12-01T17:30:33.437" v="155"/>
          <ac:spMkLst>
            <pc:docMk/>
            <pc:sldMk cId="3037112102" sldId="292"/>
            <ac:spMk id="26" creationId="{71A6579E-2686-F80C-57F4-44DC577DF7A7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1"/>
          <ac:spMkLst>
            <pc:docMk/>
            <pc:sldMk cId="3037112102" sldId="292"/>
            <ac:spMk id="27" creationId="{4333952B-3E45-CA87-A151-1B0BCF729096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50"/>
          <ac:spMkLst>
            <pc:docMk/>
            <pc:sldMk cId="3037112102" sldId="292"/>
            <ac:spMk id="28" creationId="{8E9552BD-C487-247D-1589-A1FCD4652A03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49"/>
          <ac:spMkLst>
            <pc:docMk/>
            <pc:sldMk cId="3037112102" sldId="292"/>
            <ac:spMk id="29" creationId="{4C8E2076-7329-FF41-D6E2-264C9FD17382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48"/>
          <ac:spMkLst>
            <pc:docMk/>
            <pc:sldMk cId="3037112102" sldId="292"/>
            <ac:spMk id="30" creationId="{A3EA7EEE-AFE1-CFF2-8FA5-2D3AAFD403F8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47"/>
          <ac:spMkLst>
            <pc:docMk/>
            <pc:sldMk cId="3037112102" sldId="292"/>
            <ac:spMk id="31" creationId="{709BA2B1-6AD2-DC45-47B4-A6C805957B69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73"/>
          <ac:spMkLst>
            <pc:docMk/>
            <pc:sldMk cId="3037112102" sldId="292"/>
            <ac:spMk id="32" creationId="{7B14AF44-39C9-C207-CE47-D90B444B4CE4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72"/>
          <ac:spMkLst>
            <pc:docMk/>
            <pc:sldMk cId="3037112102" sldId="292"/>
            <ac:spMk id="33" creationId="{98F40289-9F4D-912E-3485-E1E4B474EC36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71"/>
          <ac:spMkLst>
            <pc:docMk/>
            <pc:sldMk cId="3037112102" sldId="292"/>
            <ac:spMk id="34" creationId="{1C4AAF99-D4CA-7A8E-F60E-BEA59A8A51D4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46"/>
          <ac:spMkLst>
            <pc:docMk/>
            <pc:sldMk cId="3037112102" sldId="292"/>
            <ac:spMk id="35" creationId="{95987064-550C-B62D-4C58-784C227F61F2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70"/>
          <ac:spMkLst>
            <pc:docMk/>
            <pc:sldMk cId="3037112102" sldId="292"/>
            <ac:spMk id="36" creationId="{3CACB824-3DE6-5F47-5A24-AFF801A049E3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69"/>
          <ac:spMkLst>
            <pc:docMk/>
            <pc:sldMk cId="3037112102" sldId="292"/>
            <ac:spMk id="37" creationId="{185E5820-6B77-0AF6-6137-519455819E47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891" v="45"/>
          <ac:spMkLst>
            <pc:docMk/>
            <pc:sldMk cId="3037112102" sldId="292"/>
            <ac:spMk id="38" creationId="{8EDEF30D-8525-FDB7-8AD5-EC472CD9B515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68"/>
          <ac:spMkLst>
            <pc:docMk/>
            <pc:sldMk cId="3037112102" sldId="292"/>
            <ac:spMk id="39" creationId="{2A99846C-74A6-9F5E-D6D7-17BDE70A0331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891" v="44"/>
          <ac:spMkLst>
            <pc:docMk/>
            <pc:sldMk cId="3037112102" sldId="292"/>
            <ac:spMk id="40" creationId="{6324226E-90B2-9BFE-3670-65FC9104C6A8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67"/>
          <ac:spMkLst>
            <pc:docMk/>
            <pc:sldMk cId="3037112102" sldId="292"/>
            <ac:spMk id="41" creationId="{084BE7EB-F13C-6792-5585-F883C4F52142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66"/>
          <ac:spMkLst>
            <pc:docMk/>
            <pc:sldMk cId="3037112102" sldId="292"/>
            <ac:spMk id="42" creationId="{9EE93371-4B6E-7B91-91BB-11FA15486088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65"/>
          <ac:spMkLst>
            <pc:docMk/>
            <pc:sldMk cId="3037112102" sldId="292"/>
            <ac:spMk id="43" creationId="{9E5CD408-C6DB-6E8C-0F2A-25273B480F8A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64"/>
          <ac:spMkLst>
            <pc:docMk/>
            <pc:sldMk cId="3037112102" sldId="292"/>
            <ac:spMk id="44" creationId="{2E5BAB01-083F-17BA-976F-DB732E2A5EFC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12.828" v="63"/>
          <ac:spMkLst>
            <pc:docMk/>
            <pc:sldMk cId="3037112102" sldId="292"/>
            <ac:spMk id="45" creationId="{C896276B-F840-7095-F222-7909FCAC6E8A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6:06.906" v="62"/>
          <ac:spMkLst>
            <pc:docMk/>
            <pc:sldMk cId="3037112102" sldId="292"/>
            <ac:spMk id="46" creationId="{ABE5118F-983B-6145-3666-24C33BCD1878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1:07.567" v="410" actId="1076"/>
          <ac:spMkLst>
            <pc:docMk/>
            <pc:sldMk cId="3037112102" sldId="292"/>
            <ac:spMk id="47" creationId="{DE893EBA-94FA-4854-0086-7500E52038F4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7:31:05.111" v="170" actId="20577"/>
          <ac:spMkLst>
            <pc:docMk/>
            <pc:sldMk cId="3037112102" sldId="292"/>
            <ac:spMk id="48" creationId="{52E174F4-A1F6-E64C-FB48-10515D25F7F2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0:45.564" v="405" actId="14100"/>
          <ac:spMkLst>
            <pc:docMk/>
            <pc:sldMk cId="3037112102" sldId="292"/>
            <ac:spMk id="50" creationId="{CBEE5BA8-8E80-6697-1888-60F883758D0A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1:29.441" v="417" actId="1076"/>
          <ac:spMkLst>
            <pc:docMk/>
            <pc:sldMk cId="3037112102" sldId="292"/>
            <ac:spMk id="52" creationId="{5C5E07D4-960D-8C6F-8818-41506F61AFD2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1:48.270" v="421" actId="1076"/>
          <ac:spMkLst>
            <pc:docMk/>
            <pc:sldMk cId="3037112102" sldId="292"/>
            <ac:spMk id="53" creationId="{D37535FF-602F-B99B-0D2F-9047DEEC7377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0:45.611" v="407" actId="14100"/>
          <ac:spMkLst>
            <pc:docMk/>
            <pc:sldMk cId="3037112102" sldId="292"/>
            <ac:spMk id="54" creationId="{0B01D5D3-3150-8876-7EB8-70A99D8D3EDD}"/>
          </ac:spMkLst>
        </pc:spChg>
        <pc:spChg chg="add del">
          <ac:chgData name="JOSE MANUEL BARBOZA SEGOVIA" userId="S::jo.barboza@duocuc.cl::91479b50-2e2d-4857-abc5-15b760909f34" providerId="AD" clId="Web-{4D62381F-9A6D-87B3-3B9C-604A6952FD39}" dt="2024-12-01T17:35:19.527" v="206"/>
          <ac:spMkLst>
            <pc:docMk/>
            <pc:sldMk cId="3037112102" sldId="292"/>
            <ac:spMk id="55" creationId="{5A56F355-2B1F-C06E-E175-F60CAAA62F01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2:59.866" v="439" actId="1076"/>
          <ac:spMkLst>
            <pc:docMk/>
            <pc:sldMk cId="3037112102" sldId="292"/>
            <ac:spMk id="56" creationId="{623250E2-4433-FEB6-45B6-F41FD4173967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1:48.285" v="422" actId="1076"/>
          <ac:spMkLst>
            <pc:docMk/>
            <pc:sldMk cId="3037112102" sldId="292"/>
            <ac:spMk id="57" creationId="{8DC038DC-B800-6480-3CCF-D12F8B5E0C6E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2:59.866" v="440" actId="1076"/>
          <ac:spMkLst>
            <pc:docMk/>
            <pc:sldMk cId="3037112102" sldId="292"/>
            <ac:spMk id="58" creationId="{525FF800-32EC-1AA3-1B2A-FF0DC06F5809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1:29.472" v="418" actId="1076"/>
          <ac:spMkLst>
            <pc:docMk/>
            <pc:sldMk cId="3037112102" sldId="292"/>
            <ac:spMk id="59" creationId="{752D6588-4C13-ED0B-A2DC-AE83B2584EFB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1:07.643" v="413" actId="1076"/>
          <ac:spMkLst>
            <pc:docMk/>
            <pc:sldMk cId="3037112102" sldId="292"/>
            <ac:spMk id="65" creationId="{E4A2D87D-FF05-A26D-9DEC-A2D2A9334F7E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1:07.659" v="414" actId="1076"/>
          <ac:spMkLst>
            <pc:docMk/>
            <pc:sldMk cId="3037112102" sldId="292"/>
            <ac:spMk id="66" creationId="{2624CE25-4BFA-A163-6921-11404F32631C}"/>
          </ac:spMkLst>
        </pc:spChg>
        <pc:spChg chg="add mod ord">
          <ac:chgData name="JOSE MANUEL BARBOZA SEGOVIA" userId="S::jo.barboza@duocuc.cl::91479b50-2e2d-4857-abc5-15b760909f34" providerId="AD" clId="Web-{4D62381F-9A6D-87B3-3B9C-604A6952FD39}" dt="2024-12-01T17:46:43.304" v="286"/>
          <ac:spMkLst>
            <pc:docMk/>
            <pc:sldMk cId="3037112102" sldId="292"/>
            <ac:spMk id="68" creationId="{76146F6B-7E4A-E0F5-CB3F-51FDB7BFAA6A}"/>
          </ac:spMkLst>
        </pc:spChg>
        <pc:spChg chg="add mod">
          <ac:chgData name="JOSE MANUEL BARBOZA SEGOVIA" userId="S::jo.barboza@duocuc.cl::91479b50-2e2d-4857-abc5-15b760909f34" providerId="AD" clId="Web-{4D62381F-9A6D-87B3-3B9C-604A6952FD39}" dt="2024-12-01T18:02:12.349" v="433" actId="14100"/>
          <ac:spMkLst>
            <pc:docMk/>
            <pc:sldMk cId="3037112102" sldId="292"/>
            <ac:spMk id="69" creationId="{5E6D43F4-CB30-5323-7CC8-260CA2A4230C}"/>
          </ac:spMkLst>
        </pc:spChg>
        <pc:picChg chg="add mod">
          <ac:chgData name="JOSE MANUEL BARBOZA SEGOVIA" userId="S::jo.barboza@duocuc.cl::91479b50-2e2d-4857-abc5-15b760909f34" providerId="AD" clId="Web-{4D62381F-9A6D-87B3-3B9C-604A6952FD39}" dt="2024-12-01T18:02:21.599" v="434" actId="1076"/>
          <ac:picMkLst>
            <pc:docMk/>
            <pc:sldMk cId="3037112102" sldId="292"/>
            <ac:picMk id="60" creationId="{AD2249ED-8892-7AB0-7BAB-C9993197FC2C}"/>
          </ac:picMkLst>
        </pc:picChg>
        <pc:picChg chg="add mod">
          <ac:chgData name="JOSE MANUEL BARBOZA SEGOVIA" userId="S::jo.barboza@duocuc.cl::91479b50-2e2d-4857-abc5-15b760909f34" providerId="AD" clId="Web-{4D62381F-9A6D-87B3-3B9C-604A6952FD39}" dt="2024-12-01T18:01:07.581" v="411" actId="1076"/>
          <ac:picMkLst>
            <pc:docMk/>
            <pc:sldMk cId="3037112102" sldId="292"/>
            <ac:picMk id="61" creationId="{5DE15E0A-CAF4-C0E9-DCEC-F8C64358C552}"/>
          </ac:picMkLst>
        </pc:picChg>
        <pc:picChg chg="add mod">
          <ac:chgData name="JOSE MANUEL BARBOZA SEGOVIA" userId="S::jo.barboza@duocuc.cl::91479b50-2e2d-4857-abc5-15b760909f34" providerId="AD" clId="Web-{4D62381F-9A6D-87B3-3B9C-604A6952FD39}" dt="2024-12-01T18:01:07.612" v="412" actId="1076"/>
          <ac:picMkLst>
            <pc:docMk/>
            <pc:sldMk cId="3037112102" sldId="292"/>
            <ac:picMk id="62" creationId="{15A51F2F-3ADC-CC36-32B1-1442CE61C768}"/>
          </ac:picMkLst>
        </pc:picChg>
        <pc:picChg chg="add mod">
          <ac:chgData name="JOSE MANUEL BARBOZA SEGOVIA" userId="S::jo.barboza@duocuc.cl::91479b50-2e2d-4857-abc5-15b760909f34" providerId="AD" clId="Web-{4D62381F-9A6D-87B3-3B9C-604A6952FD39}" dt="2024-12-01T17:43:22.296" v="256" actId="1076"/>
          <ac:picMkLst>
            <pc:docMk/>
            <pc:sldMk cId="3037112102" sldId="292"/>
            <ac:picMk id="63" creationId="{85444619-A1E5-B93C-FC91-8FB8DEC6BB9F}"/>
          </ac:picMkLst>
        </pc:picChg>
        <pc:picChg chg="add mod">
          <ac:chgData name="JOSE MANUEL BARBOZA SEGOVIA" userId="S::jo.barboza@duocuc.cl::91479b50-2e2d-4857-abc5-15b760909f34" providerId="AD" clId="Web-{4D62381F-9A6D-87B3-3B9C-604A6952FD39}" dt="2024-12-01T17:44:07.563" v="259" actId="1076"/>
          <ac:picMkLst>
            <pc:docMk/>
            <pc:sldMk cId="3037112102" sldId="292"/>
            <ac:picMk id="64" creationId="{6B742AB0-FF3A-28E8-93D8-ED8938C5CCB0}"/>
          </ac:picMkLst>
        </pc:picChg>
      </pc:sldChg>
      <pc:sldChg chg="delSp modSp add del replId">
        <pc:chgData name="JOSE MANUEL BARBOZA SEGOVIA" userId="S::jo.barboza@duocuc.cl::91479b50-2e2d-4857-abc5-15b760909f34" providerId="AD" clId="Web-{4D62381F-9A6D-87B3-3B9C-604A6952FD39}" dt="2024-12-01T17:25:48.609" v="39"/>
        <pc:sldMkLst>
          <pc:docMk/>
          <pc:sldMk cId="3510351694" sldId="292"/>
        </pc:sldMkLst>
        <pc:spChg chg="mod">
          <ac:chgData name="JOSE MANUEL BARBOZA SEGOVIA" userId="S::jo.barboza@duocuc.cl::91479b50-2e2d-4857-abc5-15b760909f34" providerId="AD" clId="Web-{4D62381F-9A6D-87B3-3B9C-604A6952FD39}" dt="2024-12-01T17:25:41.593" v="38" actId="20577"/>
          <ac:spMkLst>
            <pc:docMk/>
            <pc:sldMk cId="3510351694" sldId="292"/>
            <ac:spMk id="2" creationId="{542673B1-45F9-412D-A2C1-0533CEFBA69E}"/>
          </ac:spMkLst>
        </pc:spChg>
        <pc:spChg chg="del">
          <ac:chgData name="JOSE MANUEL BARBOZA SEGOVIA" userId="S::jo.barboza@duocuc.cl::91479b50-2e2d-4857-abc5-15b760909f34" providerId="AD" clId="Web-{4D62381F-9A6D-87B3-3B9C-604A6952FD39}" dt="2024-12-01T17:24:34.309" v="23"/>
          <ac:spMkLst>
            <pc:docMk/>
            <pc:sldMk cId="3510351694" sldId="292"/>
            <ac:spMk id="16" creationId="{F9A13151-A92A-4DD5-2475-3C97867E62F2}"/>
          </ac:spMkLst>
        </pc:spChg>
        <pc:picChg chg="del">
          <ac:chgData name="JOSE MANUEL BARBOZA SEGOVIA" userId="S::jo.barboza@duocuc.cl::91479b50-2e2d-4857-abc5-15b760909f34" providerId="AD" clId="Web-{4D62381F-9A6D-87B3-3B9C-604A6952FD39}" dt="2024-12-01T17:24:34.309" v="24"/>
          <ac:picMkLst>
            <pc:docMk/>
            <pc:sldMk cId="3510351694" sldId="292"/>
            <ac:picMk id="10" creationId="{5975DD6C-5E89-18CF-916C-BE59420C913B}"/>
          </ac:picMkLst>
        </pc:picChg>
      </pc:sldChg>
      <pc:sldChg chg="modSp add del replId">
        <pc:chgData name="JOSE MANUEL BARBOZA SEGOVIA" userId="S::jo.barboza@duocuc.cl::91479b50-2e2d-4857-abc5-15b760909f34" providerId="AD" clId="Web-{4D62381F-9A6D-87B3-3B9C-604A6952FD39}" dt="2024-12-01T17:27:12.725" v="109"/>
        <pc:sldMkLst>
          <pc:docMk/>
          <pc:sldMk cId="3643778944" sldId="293"/>
        </pc:sldMkLst>
        <pc:spChg chg="mod">
          <ac:chgData name="JOSE MANUEL BARBOZA SEGOVIA" userId="S::jo.barboza@duocuc.cl::91479b50-2e2d-4857-abc5-15b760909f34" providerId="AD" clId="Web-{4D62381F-9A6D-87B3-3B9C-604A6952FD39}" dt="2024-12-01T17:27:09.741" v="108" actId="1076"/>
          <ac:spMkLst>
            <pc:docMk/>
            <pc:sldMk cId="3643778944" sldId="293"/>
            <ac:spMk id="15" creationId="{5C68E8ED-C46C-8595-54A1-EE91B418A0C2}"/>
          </ac:spMkLst>
        </pc:spChg>
      </pc:sldChg>
    </pc:docChg>
  </pc:docChgLst>
  <pc:docChgLst>
    <pc:chgData name="GABRIEL ALEJANDRO FLORIT POLANCO" userId="S::ga.florit@duocuc.cl::1fbcc8cb-d2e7-4184-abd0-9c724f62ac5d" providerId="AD" clId="Web-{FEBCF856-74A4-A876-712A-233F7A5380C6}"/>
    <pc:docChg chg="modSld">
      <pc:chgData name="GABRIEL ALEJANDRO FLORIT POLANCO" userId="S::ga.florit@duocuc.cl::1fbcc8cb-d2e7-4184-abd0-9c724f62ac5d" providerId="AD" clId="Web-{FEBCF856-74A4-A876-712A-233F7A5380C6}" dt="2024-11-25T16:28:56.486" v="0" actId="1076"/>
      <pc:docMkLst>
        <pc:docMk/>
      </pc:docMkLst>
      <pc:sldChg chg="modSp">
        <pc:chgData name="GABRIEL ALEJANDRO FLORIT POLANCO" userId="S::ga.florit@duocuc.cl::1fbcc8cb-d2e7-4184-abd0-9c724f62ac5d" providerId="AD" clId="Web-{FEBCF856-74A4-A876-712A-233F7A5380C6}" dt="2024-11-25T16:28:56.486" v="0" actId="1076"/>
        <pc:sldMkLst>
          <pc:docMk/>
          <pc:sldMk cId="4279059909" sldId="287"/>
        </pc:sldMkLst>
      </pc:sldChg>
    </pc:docChg>
  </pc:docChgLst>
  <pc:docChgLst>
    <pc:chgData name="JOSE MANUEL BARBOZA SEGOVIA" userId="S::jo.barboza@duocuc.cl::91479b50-2e2d-4857-abc5-15b760909f34" providerId="AD" clId="Web-{EBC8EFBD-2888-5CF8-CE1D-A0EC7B2888C1}"/>
    <pc:docChg chg="addSld modSld">
      <pc:chgData name="JOSE MANUEL BARBOZA SEGOVIA" userId="S::jo.barboza@duocuc.cl::91479b50-2e2d-4857-abc5-15b760909f34" providerId="AD" clId="Web-{EBC8EFBD-2888-5CF8-CE1D-A0EC7B2888C1}" dt="2024-11-25T05:05:26.267" v="1278" actId="14100"/>
      <pc:docMkLst>
        <pc:docMk/>
      </pc:docMkLst>
      <pc:sldChg chg="modSp">
        <pc:chgData name="JOSE MANUEL BARBOZA SEGOVIA" userId="S::jo.barboza@duocuc.cl::91479b50-2e2d-4857-abc5-15b760909f34" providerId="AD" clId="Web-{EBC8EFBD-2888-5CF8-CE1D-A0EC7B2888C1}" dt="2024-11-25T03:01:44.435" v="38" actId="20577"/>
        <pc:sldMkLst>
          <pc:docMk/>
          <pc:sldMk cId="0" sldId="257"/>
        </pc:sldMkLst>
      </pc:sldChg>
      <pc:sldChg chg="addSp modSp">
        <pc:chgData name="JOSE MANUEL BARBOZA SEGOVIA" userId="S::jo.barboza@duocuc.cl::91479b50-2e2d-4857-abc5-15b760909f34" providerId="AD" clId="Web-{EBC8EFBD-2888-5CF8-CE1D-A0EC7B2888C1}" dt="2024-11-25T03:44:20.189" v="401" actId="20577"/>
        <pc:sldMkLst>
          <pc:docMk/>
          <pc:sldMk cId="0" sldId="263"/>
        </pc:sldMkLst>
      </pc:sldChg>
      <pc:sldChg chg="addSp delSp modSp">
        <pc:chgData name="JOSE MANUEL BARBOZA SEGOVIA" userId="S::jo.barboza@duocuc.cl::91479b50-2e2d-4857-abc5-15b760909f34" providerId="AD" clId="Web-{EBC8EFBD-2888-5CF8-CE1D-A0EC7B2888C1}" dt="2024-11-25T03:36:09.749" v="289" actId="1076"/>
        <pc:sldMkLst>
          <pc:docMk/>
          <pc:sldMk cId="2261980118" sldId="274"/>
        </pc:sldMkLst>
        <pc:spChg chg="add mod">
          <ac:chgData name="JOSE MANUEL BARBOZA SEGOVIA" userId="S::jo.barboza@duocuc.cl::91479b50-2e2d-4857-abc5-15b760909f34" providerId="AD" clId="Web-{EBC8EFBD-2888-5CF8-CE1D-A0EC7B2888C1}" dt="2024-11-25T03:36:00.825" v="287" actId="1076"/>
          <ac:spMkLst>
            <pc:docMk/>
            <pc:sldMk cId="2261980118" sldId="274"/>
            <ac:spMk id="7" creationId="{EA5700E7-779C-AC1F-7E98-8013D117D273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3:35:01.042" v="280" actId="1076"/>
          <ac:spMkLst>
            <pc:docMk/>
            <pc:sldMk cId="2261980118" sldId="274"/>
            <ac:spMk id="8" creationId="{8FE3A2E7-434E-E37A-7B55-94E4921DD734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3:36:09.717" v="288" actId="1076"/>
          <ac:spMkLst>
            <pc:docMk/>
            <pc:sldMk cId="2261980118" sldId="274"/>
            <ac:spMk id="10" creationId="{DC3575D4-DC7C-648E-3617-E071CE90D6A1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3:34:58.370" v="279" actId="1076"/>
          <ac:spMkLst>
            <pc:docMk/>
            <pc:sldMk cId="2261980118" sldId="274"/>
            <ac:spMk id="13" creationId="{B818A943-6163-12F3-E425-FA968A64FFBB}"/>
          </ac:spMkLst>
        </pc:spChg>
        <pc:picChg chg="add mod">
          <ac:chgData name="JOSE MANUEL BARBOZA SEGOVIA" userId="S::jo.barboza@duocuc.cl::91479b50-2e2d-4857-abc5-15b760909f34" providerId="AD" clId="Web-{EBC8EFBD-2888-5CF8-CE1D-A0EC7B2888C1}" dt="2024-11-25T03:36:00.794" v="286" actId="1076"/>
          <ac:picMkLst>
            <pc:docMk/>
            <pc:sldMk cId="2261980118" sldId="274"/>
            <ac:picMk id="3" creationId="{B51EF289-F90F-F14B-42A3-D82DBCDF354B}"/>
          </ac:picMkLst>
        </pc:picChg>
        <pc:picChg chg="add mod">
          <ac:chgData name="JOSE MANUEL BARBOZA SEGOVIA" userId="S::jo.barboza@duocuc.cl::91479b50-2e2d-4857-abc5-15b760909f34" providerId="AD" clId="Web-{EBC8EFBD-2888-5CF8-CE1D-A0EC7B2888C1}" dt="2024-11-25T03:34:40.650" v="271" actId="1076"/>
          <ac:picMkLst>
            <pc:docMk/>
            <pc:sldMk cId="2261980118" sldId="274"/>
            <ac:picMk id="5" creationId="{2B7F4156-25FA-92C3-3A1A-29F061F2BF62}"/>
          </ac:picMkLst>
        </pc:picChg>
        <pc:picChg chg="add mod">
          <ac:chgData name="JOSE MANUEL BARBOZA SEGOVIA" userId="S::jo.barboza@duocuc.cl::91479b50-2e2d-4857-abc5-15b760909f34" providerId="AD" clId="Web-{EBC8EFBD-2888-5CF8-CE1D-A0EC7B2888C1}" dt="2024-11-25T03:36:09.749" v="289" actId="1076"/>
          <ac:picMkLst>
            <pc:docMk/>
            <pc:sldMk cId="2261980118" sldId="274"/>
            <ac:picMk id="9" creationId="{7BD36E63-4167-41A9-E63E-B852F4391AA2}"/>
          </ac:picMkLst>
        </pc:picChg>
        <pc:picChg chg="add mod">
          <ac:chgData name="JOSE MANUEL BARBOZA SEGOVIA" userId="S::jo.barboza@duocuc.cl::91479b50-2e2d-4857-abc5-15b760909f34" providerId="AD" clId="Web-{EBC8EFBD-2888-5CF8-CE1D-A0EC7B2888C1}" dt="2024-11-25T03:35:23.793" v="283" actId="1076"/>
          <ac:picMkLst>
            <pc:docMk/>
            <pc:sldMk cId="2261980118" sldId="274"/>
            <ac:picMk id="12" creationId="{1C72D6ED-0D77-1D0E-3E3A-A5FD90D6547F}"/>
          </ac:picMkLst>
        </pc:picChg>
      </pc:sldChg>
      <pc:sldChg chg="modSp">
        <pc:chgData name="JOSE MANUEL BARBOZA SEGOVIA" userId="S::jo.barboza@duocuc.cl::91479b50-2e2d-4857-abc5-15b760909f34" providerId="AD" clId="Web-{EBC8EFBD-2888-5CF8-CE1D-A0EC7B2888C1}" dt="2024-11-25T03:11:20.442" v="104"/>
        <pc:sldMkLst>
          <pc:docMk/>
          <pc:sldMk cId="3507784555" sldId="275"/>
        </pc:sldMkLst>
        <pc:picChg chg="mod">
          <ac:chgData name="JOSE MANUEL BARBOZA SEGOVIA" userId="S::jo.barboza@duocuc.cl::91479b50-2e2d-4857-abc5-15b760909f34" providerId="AD" clId="Web-{EBC8EFBD-2888-5CF8-CE1D-A0EC7B2888C1}" dt="2024-11-25T03:11:20.442" v="104"/>
          <ac:picMkLst>
            <pc:docMk/>
            <pc:sldMk cId="3507784555" sldId="275"/>
            <ac:picMk id="4" creationId="{4D99CFA5-821D-94E3-137A-0B1C3EFF926C}"/>
          </ac:picMkLst>
        </pc:picChg>
      </pc:sldChg>
      <pc:sldChg chg="modSp">
        <pc:chgData name="JOSE MANUEL BARBOZA SEGOVIA" userId="S::jo.barboza@duocuc.cl::91479b50-2e2d-4857-abc5-15b760909f34" providerId="AD" clId="Web-{EBC8EFBD-2888-5CF8-CE1D-A0EC7B2888C1}" dt="2024-11-25T04:59:52.311" v="1187" actId="20577"/>
        <pc:sldMkLst>
          <pc:docMk/>
          <pc:sldMk cId="2870398464" sldId="279"/>
        </pc:sldMkLst>
        <pc:spChg chg="mod">
          <ac:chgData name="JOSE MANUEL BARBOZA SEGOVIA" userId="S::jo.barboza@duocuc.cl::91479b50-2e2d-4857-abc5-15b760909f34" providerId="AD" clId="Web-{EBC8EFBD-2888-5CF8-CE1D-A0EC7B2888C1}" dt="2024-11-25T04:59:52.311" v="1187" actId="20577"/>
          <ac:spMkLst>
            <pc:docMk/>
            <pc:sldMk cId="2870398464" sldId="279"/>
            <ac:spMk id="3" creationId="{D9C32E92-CB11-3B5A-8BE1-9DF75F3964B1}"/>
          </ac:spMkLst>
        </pc:spChg>
      </pc:sldChg>
      <pc:sldChg chg="modSp">
        <pc:chgData name="JOSE MANUEL BARBOZA SEGOVIA" userId="S::jo.barboza@duocuc.cl::91479b50-2e2d-4857-abc5-15b760909f34" providerId="AD" clId="Web-{EBC8EFBD-2888-5CF8-CE1D-A0EC7B2888C1}" dt="2024-11-25T05:01:42.737" v="1234" actId="20577"/>
        <pc:sldMkLst>
          <pc:docMk/>
          <pc:sldMk cId="3551874016" sldId="280"/>
        </pc:sldMkLst>
        <pc:spChg chg="mod">
          <ac:chgData name="JOSE MANUEL BARBOZA SEGOVIA" userId="S::jo.barboza@duocuc.cl::91479b50-2e2d-4857-abc5-15b760909f34" providerId="AD" clId="Web-{EBC8EFBD-2888-5CF8-CE1D-A0EC7B2888C1}" dt="2024-11-25T05:01:42.737" v="1234" actId="20577"/>
          <ac:spMkLst>
            <pc:docMk/>
            <pc:sldMk cId="3551874016" sldId="280"/>
            <ac:spMk id="3" creationId="{ECE0EA1E-6EAF-25D0-C852-B4ABA4B0BB6E}"/>
          </ac:spMkLst>
        </pc:spChg>
      </pc:sldChg>
      <pc:sldChg chg="addSp delSp modSp">
        <pc:chgData name="JOSE MANUEL BARBOZA SEGOVIA" userId="S::jo.barboza@duocuc.cl::91479b50-2e2d-4857-abc5-15b760909f34" providerId="AD" clId="Web-{EBC8EFBD-2888-5CF8-CE1D-A0EC7B2888C1}" dt="2024-11-25T05:05:26.267" v="1278" actId="14100"/>
        <pc:sldMkLst>
          <pc:docMk/>
          <pc:sldMk cId="1373125923" sldId="282"/>
        </pc:sldMkLst>
        <pc:spChg chg="add mod">
          <ac:chgData name="JOSE MANUEL BARBOZA SEGOVIA" userId="S::jo.barboza@duocuc.cl::91479b50-2e2d-4857-abc5-15b760909f34" providerId="AD" clId="Web-{EBC8EFBD-2888-5CF8-CE1D-A0EC7B2888C1}" dt="2024-11-25T05:04:47.093" v="1244" actId="1076"/>
          <ac:spMkLst>
            <pc:docMk/>
            <pc:sldMk cId="1373125923" sldId="282"/>
            <ac:spMk id="6" creationId="{88679171-1CF2-D9F7-CC64-A7E2FD62BB74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155" v="1245" actId="1076"/>
          <ac:spMkLst>
            <pc:docMk/>
            <pc:sldMk cId="1373125923" sldId="282"/>
            <ac:spMk id="8" creationId="{F8635F3D-A8CE-AEEA-90EB-4C48EBF706A9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202" v="1246" actId="1076"/>
          <ac:spMkLst>
            <pc:docMk/>
            <pc:sldMk cId="1373125923" sldId="282"/>
            <ac:spMk id="9" creationId="{67A2078F-954E-89BA-1C96-D582EA371C0E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249" v="1247" actId="1076"/>
          <ac:spMkLst>
            <pc:docMk/>
            <pc:sldMk cId="1373125923" sldId="282"/>
            <ac:spMk id="10" creationId="{C3D2730A-F0CA-DC0E-C6A1-8825A5D51BDB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280" v="1248" actId="1076"/>
          <ac:spMkLst>
            <pc:docMk/>
            <pc:sldMk cId="1373125923" sldId="282"/>
            <ac:spMk id="11" creationId="{15EFB2D6-17D1-EE58-EE6F-F291DC2E5B8C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327" v="1249" actId="1076"/>
          <ac:spMkLst>
            <pc:docMk/>
            <pc:sldMk cId="1373125923" sldId="282"/>
            <ac:spMk id="12" creationId="{1361518D-1D7A-438A-F776-0E8BEEAA7195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374" v="1250" actId="1076"/>
          <ac:spMkLst>
            <pc:docMk/>
            <pc:sldMk cId="1373125923" sldId="282"/>
            <ac:spMk id="13" creationId="{D0388248-8C26-33A7-2338-4DDBD212387E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421" v="1251" actId="1076"/>
          <ac:spMkLst>
            <pc:docMk/>
            <pc:sldMk cId="1373125923" sldId="282"/>
            <ac:spMk id="18" creationId="{80742B36-175C-394B-8118-5FE16D86D676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452" v="1252" actId="1076"/>
          <ac:spMkLst>
            <pc:docMk/>
            <pc:sldMk cId="1373125923" sldId="282"/>
            <ac:spMk id="19" creationId="{B008FA39-92A4-35C4-F240-60626442B9F3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483" v="1253" actId="1076"/>
          <ac:spMkLst>
            <pc:docMk/>
            <pc:sldMk cId="1373125923" sldId="282"/>
            <ac:spMk id="20" creationId="{B75C8965-E0A9-22EE-F8EE-31F584779670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530" v="1254" actId="1076"/>
          <ac:spMkLst>
            <pc:docMk/>
            <pc:sldMk cId="1373125923" sldId="282"/>
            <ac:spMk id="21" creationId="{051D6F4E-87BE-748F-ACB7-B427CCAED8E1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561" v="1255" actId="1076"/>
          <ac:spMkLst>
            <pc:docMk/>
            <pc:sldMk cId="1373125923" sldId="282"/>
            <ac:spMk id="22" creationId="{69D00CFB-8105-F8A7-6C95-4C9B1B84E9E8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608" v="1256" actId="1076"/>
          <ac:spMkLst>
            <pc:docMk/>
            <pc:sldMk cId="1373125923" sldId="282"/>
            <ac:spMk id="27" creationId="{4333952B-3E45-CA87-A151-1B0BCF729096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639" v="1257" actId="1076"/>
          <ac:spMkLst>
            <pc:docMk/>
            <pc:sldMk cId="1373125923" sldId="282"/>
            <ac:spMk id="28" creationId="{8E9552BD-C487-247D-1589-A1FCD4652A03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671" v="1258" actId="1076"/>
          <ac:spMkLst>
            <pc:docMk/>
            <pc:sldMk cId="1373125923" sldId="282"/>
            <ac:spMk id="29" creationId="{4C8E2076-7329-FF41-D6E2-264C9FD17382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718" v="1259" actId="1076"/>
          <ac:spMkLst>
            <pc:docMk/>
            <pc:sldMk cId="1373125923" sldId="282"/>
            <ac:spMk id="30" creationId="{A3EA7EEE-AFE1-CFF2-8FA5-2D3AAFD403F8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749" v="1260" actId="1076"/>
          <ac:spMkLst>
            <pc:docMk/>
            <pc:sldMk cId="1373125923" sldId="282"/>
            <ac:spMk id="31" creationId="{709BA2B1-6AD2-DC45-47B4-A6C805957B69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780" v="1261" actId="1076"/>
          <ac:spMkLst>
            <pc:docMk/>
            <pc:sldMk cId="1373125923" sldId="282"/>
            <ac:spMk id="32" creationId="{7B14AF44-39C9-C207-CE47-D90B444B4CE4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811" v="1262" actId="1076"/>
          <ac:spMkLst>
            <pc:docMk/>
            <pc:sldMk cId="1373125923" sldId="282"/>
            <ac:spMk id="33" creationId="{98F40289-9F4D-912E-3485-E1E4B474EC36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858" v="1263" actId="1076"/>
          <ac:spMkLst>
            <pc:docMk/>
            <pc:sldMk cId="1373125923" sldId="282"/>
            <ac:spMk id="34" creationId="{1C4AAF99-D4CA-7A8E-F60E-BEA59A8A51D4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889" v="1264" actId="1076"/>
          <ac:spMkLst>
            <pc:docMk/>
            <pc:sldMk cId="1373125923" sldId="282"/>
            <ac:spMk id="35" creationId="{95987064-550C-B62D-4C58-784C227F61F2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921" v="1265" actId="1076"/>
          <ac:spMkLst>
            <pc:docMk/>
            <pc:sldMk cId="1373125923" sldId="282"/>
            <ac:spMk id="36" creationId="{3CACB824-3DE6-5F47-5A24-AFF801A049E3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952" v="1266" actId="1076"/>
          <ac:spMkLst>
            <pc:docMk/>
            <pc:sldMk cId="1373125923" sldId="282"/>
            <ac:spMk id="37" creationId="{185E5820-6B77-0AF6-6137-519455819E47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7.983" v="1267" actId="1076"/>
          <ac:spMkLst>
            <pc:docMk/>
            <pc:sldMk cId="1373125923" sldId="282"/>
            <ac:spMk id="38" creationId="{8EDEF30D-8525-FDB7-8AD5-EC472CD9B515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8.030" v="1268" actId="1076"/>
          <ac:spMkLst>
            <pc:docMk/>
            <pc:sldMk cId="1373125923" sldId="282"/>
            <ac:spMk id="39" creationId="{2A99846C-74A6-9F5E-D6D7-17BDE70A0331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8.061" v="1269" actId="1076"/>
          <ac:spMkLst>
            <pc:docMk/>
            <pc:sldMk cId="1373125923" sldId="282"/>
            <ac:spMk id="40" creationId="{6324226E-90B2-9BFE-3670-65FC9104C6A8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8.093" v="1270" actId="1076"/>
          <ac:spMkLst>
            <pc:docMk/>
            <pc:sldMk cId="1373125923" sldId="282"/>
            <ac:spMk id="41" creationId="{084BE7EB-F13C-6792-5585-F883C4F52142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8.139" v="1271" actId="1076"/>
          <ac:spMkLst>
            <pc:docMk/>
            <pc:sldMk cId="1373125923" sldId="282"/>
            <ac:spMk id="42" creationId="{9EE93371-4B6E-7B91-91BB-11FA15486088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8.171" v="1272" actId="1076"/>
          <ac:spMkLst>
            <pc:docMk/>
            <pc:sldMk cId="1373125923" sldId="282"/>
            <ac:spMk id="43" creationId="{9E5CD408-C6DB-6E8C-0F2A-25273B480F8A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8.202" v="1273" actId="1076"/>
          <ac:spMkLst>
            <pc:docMk/>
            <pc:sldMk cId="1373125923" sldId="282"/>
            <ac:spMk id="44" creationId="{2E5BAB01-083F-17BA-976F-DB732E2A5EFC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5:04:48.233" v="1274" actId="1076"/>
          <ac:spMkLst>
            <pc:docMk/>
            <pc:sldMk cId="1373125923" sldId="282"/>
            <ac:spMk id="45" creationId="{C896276B-F840-7095-F222-7909FCAC6E8A}"/>
          </ac:spMkLst>
        </pc:spChg>
        <pc:spChg chg="add mod ord">
          <ac:chgData name="JOSE MANUEL BARBOZA SEGOVIA" userId="S::jo.barboza@duocuc.cl::91479b50-2e2d-4857-abc5-15b760909f34" providerId="AD" clId="Web-{EBC8EFBD-2888-5CF8-CE1D-A0EC7B2888C1}" dt="2024-11-25T05:05:26.267" v="1278" actId="14100"/>
          <ac:spMkLst>
            <pc:docMk/>
            <pc:sldMk cId="1373125923" sldId="282"/>
            <ac:spMk id="46" creationId="{ABE5118F-983B-6145-3666-24C33BCD1878}"/>
          </ac:spMkLst>
        </pc:spChg>
      </pc:sldChg>
      <pc:sldChg chg="addSp delSp modSp">
        <pc:chgData name="JOSE MANUEL BARBOZA SEGOVIA" userId="S::jo.barboza@duocuc.cl::91479b50-2e2d-4857-abc5-15b760909f34" providerId="AD" clId="Web-{EBC8EFBD-2888-5CF8-CE1D-A0EC7B2888C1}" dt="2024-11-25T04:17:57.739" v="575" actId="20577"/>
        <pc:sldMkLst>
          <pc:docMk/>
          <pc:sldMk cId="1280925205" sldId="283"/>
        </pc:sldMkLst>
        <pc:spChg chg="mod">
          <ac:chgData name="JOSE MANUEL BARBOZA SEGOVIA" userId="S::jo.barboza@duocuc.cl::91479b50-2e2d-4857-abc5-15b760909f34" providerId="AD" clId="Web-{EBC8EFBD-2888-5CF8-CE1D-A0EC7B2888C1}" dt="2024-11-25T04:17:57.739" v="575" actId="20577"/>
          <ac:spMkLst>
            <pc:docMk/>
            <pc:sldMk cId="1280925205" sldId="283"/>
            <ac:spMk id="2" creationId="{542673B1-45F9-412D-A2C1-0533CEFBA69E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4:15:39.011" v="558" actId="1076"/>
          <ac:spMkLst>
            <pc:docMk/>
            <pc:sldMk cId="1280925205" sldId="283"/>
            <ac:spMk id="4" creationId="{1BD0DFFF-B33E-A6C6-87E7-FB95908F8185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4:15:31.605" v="554" actId="1076"/>
          <ac:spMkLst>
            <pc:docMk/>
            <pc:sldMk cId="1280925205" sldId="283"/>
            <ac:spMk id="5" creationId="{6F3A4F40-EDBE-52B8-0E8B-977C0BA72374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4:15:38.886" v="556" actId="1076"/>
          <ac:spMkLst>
            <pc:docMk/>
            <pc:sldMk cId="1280925205" sldId="283"/>
            <ac:spMk id="7" creationId="{66AA95E0-C38F-5B37-817E-FE9FFFCAA164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4:15:31.480" v="552" actId="1076"/>
          <ac:spMkLst>
            <pc:docMk/>
            <pc:sldMk cId="1280925205" sldId="283"/>
            <ac:spMk id="8" creationId="{CD04D22A-F786-6CF5-A690-BCEA5E1411BF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4:15:39.074" v="559" actId="1076"/>
          <ac:spMkLst>
            <pc:docMk/>
            <pc:sldMk cId="1280925205" sldId="283"/>
            <ac:spMk id="11" creationId="{29CDAE06-C7F8-6E01-EF2A-8450565DDB4E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4:15:38.949" v="557" actId="1076"/>
          <ac:spMkLst>
            <pc:docMk/>
            <pc:sldMk cId="1280925205" sldId="283"/>
            <ac:spMk id="12" creationId="{8DA882AF-CFC4-A205-85B5-ABF803626F6B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4:15:31.542" v="553" actId="1076"/>
          <ac:spMkLst>
            <pc:docMk/>
            <pc:sldMk cId="1280925205" sldId="283"/>
            <ac:spMk id="13" creationId="{05790175-927B-768C-6672-7F96F55A32D3}"/>
          </ac:spMkLst>
        </pc:spChg>
        <pc:spChg chg="add mod">
          <ac:chgData name="JOSE MANUEL BARBOZA SEGOVIA" userId="S::jo.barboza@duocuc.cl::91479b50-2e2d-4857-abc5-15b760909f34" providerId="AD" clId="Web-{EBC8EFBD-2888-5CF8-CE1D-A0EC7B2888C1}" dt="2024-11-25T04:15:31.667" v="555" actId="1076"/>
          <ac:spMkLst>
            <pc:docMk/>
            <pc:sldMk cId="1280925205" sldId="283"/>
            <ac:spMk id="14" creationId="{22D89543-5463-88A3-D8A1-BCFD7727B2C1}"/>
          </ac:spMkLst>
        </pc:spChg>
        <pc:picChg chg="add mod">
          <ac:chgData name="JOSE MANUEL BARBOZA SEGOVIA" userId="S::jo.barboza@duocuc.cl::91479b50-2e2d-4857-abc5-15b760909f34" providerId="AD" clId="Web-{EBC8EFBD-2888-5CF8-CE1D-A0EC7B2888C1}" dt="2024-11-25T04:17:08.517" v="574"/>
          <ac:picMkLst>
            <pc:docMk/>
            <pc:sldMk cId="1280925205" sldId="283"/>
            <ac:picMk id="6" creationId="{19A8D822-C4F0-0EF0-134F-F30C54288014}"/>
          </ac:picMkLst>
        </pc:picChg>
      </pc:sldChg>
      <pc:sldChg chg="modSp">
        <pc:chgData name="JOSE MANUEL BARBOZA SEGOVIA" userId="S::jo.barboza@duocuc.cl::91479b50-2e2d-4857-abc5-15b760909f34" providerId="AD" clId="Web-{EBC8EFBD-2888-5CF8-CE1D-A0EC7B2888C1}" dt="2024-11-25T03:33:41.258" v="260" actId="20577"/>
        <pc:sldMkLst>
          <pc:docMk/>
          <pc:sldMk cId="2566745959" sldId="286"/>
        </pc:sldMkLst>
        <pc:spChg chg="mod">
          <ac:chgData name="JOSE MANUEL BARBOZA SEGOVIA" userId="S::jo.barboza@duocuc.cl::91479b50-2e2d-4857-abc5-15b760909f34" providerId="AD" clId="Web-{EBC8EFBD-2888-5CF8-CE1D-A0EC7B2888C1}" dt="2024-11-25T03:33:41.258" v="260" actId="20577"/>
          <ac:spMkLst>
            <pc:docMk/>
            <pc:sldMk cId="2566745959" sldId="286"/>
            <ac:spMk id="3" creationId="{DF53C2ED-8F55-EA7E-CE5E-3B1C6443D28E}"/>
          </ac:spMkLst>
        </pc:spChg>
      </pc:sldChg>
      <pc:sldChg chg="delSp modSp add replId">
        <pc:chgData name="JOSE MANUEL BARBOZA SEGOVIA" userId="S::jo.barboza@duocuc.cl::91479b50-2e2d-4857-abc5-15b760909f34" providerId="AD" clId="Web-{EBC8EFBD-2888-5CF8-CE1D-A0EC7B2888C1}" dt="2024-11-25T05:02:00.160" v="1236" actId="20577"/>
        <pc:sldMkLst>
          <pc:docMk/>
          <pc:sldMk cId="4279059909" sldId="287"/>
        </pc:sldMkLst>
      </pc:sldChg>
    </pc:docChg>
  </pc:docChgLst>
  <pc:docChgLst>
    <pc:chgData name="DAVID . Fernández Herrera" userId="f2a82c52-f5f3-4dac-8c5c-f1b0adbaa823" providerId="ADAL" clId="{F0522687-EC8A-DD41-A30E-557BD7065C46}"/>
    <pc:docChg chg="custSel modSld">
      <pc:chgData name="DAVID . Fernández Herrera" userId="f2a82c52-f5f3-4dac-8c5c-f1b0adbaa823" providerId="ADAL" clId="{F0522687-EC8A-DD41-A30E-557BD7065C46}" dt="2024-11-25T16:31:12.680" v="1" actId="478"/>
      <pc:docMkLst>
        <pc:docMk/>
      </pc:docMkLst>
      <pc:sldChg chg="delSp">
        <pc:chgData name="DAVID . Fernández Herrera" userId="f2a82c52-f5f3-4dac-8c5c-f1b0adbaa823" providerId="ADAL" clId="{F0522687-EC8A-DD41-A30E-557BD7065C46}" dt="2024-11-25T16:31:02.689" v="0" actId="478"/>
        <pc:sldMkLst>
          <pc:docMk/>
          <pc:sldMk cId="0" sldId="263"/>
        </pc:sldMkLst>
      </pc:sldChg>
      <pc:sldChg chg="delSp">
        <pc:chgData name="DAVID . Fernández Herrera" userId="f2a82c52-f5f3-4dac-8c5c-f1b0adbaa823" providerId="ADAL" clId="{F0522687-EC8A-DD41-A30E-557BD7065C46}" dt="2024-11-25T16:31:12.680" v="1" actId="478"/>
        <pc:sldMkLst>
          <pc:docMk/>
          <pc:sldMk cId="3360100454" sldId="272"/>
        </pc:sldMkLst>
      </pc:sldChg>
    </pc:docChg>
  </pc:docChgLst>
  <pc:docChgLst>
    <pc:chgData name="GABRIEL ALEJANDRO FLORIT POLANCO" userId="S::ga.florit@duocuc.cl::1fbcc8cb-d2e7-4184-abd0-9c724f62ac5d" providerId="AD" clId="Web-{5304BCCB-4220-B042-4D08-CA00AA79A60E}"/>
    <pc:docChg chg="modSld">
      <pc:chgData name="GABRIEL ALEJANDRO FLORIT POLANCO" userId="S::ga.florit@duocuc.cl::1fbcc8cb-d2e7-4184-abd0-9c724f62ac5d" providerId="AD" clId="Web-{5304BCCB-4220-B042-4D08-CA00AA79A60E}" dt="2024-11-25T16:49:05.435" v="116"/>
      <pc:docMkLst>
        <pc:docMk/>
      </pc:docMkLst>
      <pc:sldChg chg="addSp delSp modSp mod modClrScheme chgLayout">
        <pc:chgData name="GABRIEL ALEJANDRO FLORIT POLANCO" userId="S::ga.florit@duocuc.cl::1fbcc8cb-d2e7-4184-abd0-9c724f62ac5d" providerId="AD" clId="Web-{5304BCCB-4220-B042-4D08-CA00AA79A60E}" dt="2024-11-25T16:45:21.311" v="59" actId="20577"/>
        <pc:sldMkLst>
          <pc:docMk/>
          <pc:sldMk cId="2922281334" sldId="278"/>
        </pc:sldMkLst>
        <pc:spChg chg="mod ord">
          <ac:chgData name="GABRIEL ALEJANDRO FLORIT POLANCO" userId="S::ga.florit@duocuc.cl::1fbcc8cb-d2e7-4184-abd0-9c724f62ac5d" providerId="AD" clId="Web-{5304BCCB-4220-B042-4D08-CA00AA79A60E}" dt="2024-11-25T16:34:34.173" v="12" actId="1076"/>
          <ac:spMkLst>
            <pc:docMk/>
            <pc:sldMk cId="2922281334" sldId="278"/>
            <ac:spMk id="2" creationId="{A43D1059-C40B-5D94-807A-1304F8097230}"/>
          </ac:spMkLst>
        </pc:spChg>
        <pc:spChg chg="add mod ord">
          <ac:chgData name="GABRIEL ALEJANDRO FLORIT POLANCO" userId="S::ga.florit@duocuc.cl::1fbcc8cb-d2e7-4184-abd0-9c724f62ac5d" providerId="AD" clId="Web-{5304BCCB-4220-B042-4D08-CA00AA79A60E}" dt="2024-11-25T16:45:21.311" v="59" actId="20577"/>
          <ac:spMkLst>
            <pc:docMk/>
            <pc:sldMk cId="2922281334" sldId="278"/>
            <ac:spMk id="5" creationId="{1AAF9D1E-0ABF-2276-6337-5AC1B20C38C2}"/>
          </ac:spMkLst>
        </pc:spChg>
        <pc:picChg chg="add mod ord">
          <ac:chgData name="GABRIEL ALEJANDRO FLORIT POLANCO" userId="S::ga.florit@duocuc.cl::1fbcc8cb-d2e7-4184-abd0-9c724f62ac5d" providerId="AD" clId="Web-{5304BCCB-4220-B042-4D08-CA00AA79A60E}" dt="2024-11-25T16:34:43.485" v="14" actId="14100"/>
          <ac:picMkLst>
            <pc:docMk/>
            <pc:sldMk cId="2922281334" sldId="278"/>
            <ac:picMk id="4" creationId="{FFC26629-5804-0608-2C15-F2AE64D59BC1}"/>
          </ac:picMkLst>
        </pc:picChg>
      </pc:sldChg>
      <pc:sldChg chg="addSp delSp modSp mod setBg modClrScheme chgLayout">
        <pc:chgData name="GABRIEL ALEJANDRO FLORIT POLANCO" userId="S::ga.florit@duocuc.cl::1fbcc8cb-d2e7-4184-abd0-9c724f62ac5d" providerId="AD" clId="Web-{5304BCCB-4220-B042-4D08-CA00AA79A60E}" dt="2024-11-25T16:49:05.435" v="116"/>
        <pc:sldMkLst>
          <pc:docMk/>
          <pc:sldMk cId="2870398464" sldId="279"/>
        </pc:sldMkLst>
        <pc:spChg chg="mod ord">
          <ac:chgData name="GABRIEL ALEJANDRO FLORIT POLANCO" userId="S::ga.florit@duocuc.cl::1fbcc8cb-d2e7-4184-abd0-9c724f62ac5d" providerId="AD" clId="Web-{5304BCCB-4220-B042-4D08-CA00AA79A60E}" dt="2024-11-25T16:46:56.498" v="64"/>
          <ac:spMkLst>
            <pc:docMk/>
            <pc:sldMk cId="2870398464" sldId="279"/>
            <ac:spMk id="2" creationId="{8196DD57-2F42-9FB6-24B1-2C8AFDAAE416}"/>
          </ac:spMkLst>
        </pc:spChg>
        <pc:spChg chg="mod ord">
          <ac:chgData name="GABRIEL ALEJANDRO FLORIT POLANCO" userId="S::ga.florit@duocuc.cl::1fbcc8cb-d2e7-4184-abd0-9c724f62ac5d" providerId="AD" clId="Web-{5304BCCB-4220-B042-4D08-CA00AA79A60E}" dt="2024-11-25T16:47:11.186" v="67"/>
          <ac:spMkLst>
            <pc:docMk/>
            <pc:sldMk cId="2870398464" sldId="279"/>
            <ac:spMk id="3" creationId="{D9C32E92-CB11-3B5A-8BE1-9DF75F3964B1}"/>
          </ac:spMkLst>
        </pc:spChg>
        <pc:spChg chg="add">
          <ac:chgData name="GABRIEL ALEJANDRO FLORIT POLANCO" userId="S::ga.florit@duocuc.cl::1fbcc8cb-d2e7-4184-abd0-9c724f62ac5d" providerId="AD" clId="Web-{5304BCCB-4220-B042-4D08-CA00AA79A60E}" dt="2024-11-25T16:47:11.186" v="67"/>
          <ac:spMkLst>
            <pc:docMk/>
            <pc:sldMk cId="2870398464" sldId="279"/>
            <ac:spMk id="58" creationId="{A65AC7D1-EAA9-48F5-B509-60A7F50BF703}"/>
          </ac:spMkLst>
        </pc:spChg>
        <pc:spChg chg="add">
          <ac:chgData name="GABRIEL ALEJANDRO FLORIT POLANCO" userId="S::ga.florit@duocuc.cl::1fbcc8cb-d2e7-4184-abd0-9c724f62ac5d" providerId="AD" clId="Web-{5304BCCB-4220-B042-4D08-CA00AA79A60E}" dt="2024-11-25T16:47:11.186" v="67"/>
          <ac:spMkLst>
            <pc:docMk/>
            <pc:sldMk cId="2870398464" sldId="279"/>
            <ac:spMk id="60" creationId="{D6320AF9-619A-4175-865B-5663E1AEF4C5}"/>
          </ac:spMkLst>
        </pc:spChg>
        <pc:spChg chg="add">
          <ac:chgData name="GABRIEL ALEJANDRO FLORIT POLANCO" userId="S::ga.florit@duocuc.cl::1fbcc8cb-d2e7-4184-abd0-9c724f62ac5d" providerId="AD" clId="Web-{5304BCCB-4220-B042-4D08-CA00AA79A60E}" dt="2024-11-25T16:47:11.186" v="67"/>
          <ac:spMkLst>
            <pc:docMk/>
            <pc:sldMk cId="2870398464" sldId="279"/>
            <ac:spMk id="66" creationId="{7E018740-5C2B-4A41-AC1A-7E68D1EC1954}"/>
          </ac:spMkLst>
        </pc:spChg>
        <pc:spChg chg="add">
          <ac:chgData name="GABRIEL ALEJANDRO FLORIT POLANCO" userId="S::ga.florit@duocuc.cl::1fbcc8cb-d2e7-4184-abd0-9c724f62ac5d" providerId="AD" clId="Web-{5304BCCB-4220-B042-4D08-CA00AA79A60E}" dt="2024-11-25T16:47:11.186" v="67"/>
          <ac:spMkLst>
            <pc:docMk/>
            <pc:sldMk cId="2870398464" sldId="279"/>
            <ac:spMk id="68" creationId="{166F75A4-C475-4941-8EE2-B80A06A2C1BB}"/>
          </ac:spMkLst>
        </pc:spChg>
        <pc:spChg chg="add">
          <ac:chgData name="GABRIEL ALEJANDRO FLORIT POLANCO" userId="S::ga.florit@duocuc.cl::1fbcc8cb-d2e7-4184-abd0-9c724f62ac5d" providerId="AD" clId="Web-{5304BCCB-4220-B042-4D08-CA00AA79A60E}" dt="2024-11-25T16:47:11.186" v="67"/>
          <ac:spMkLst>
            <pc:docMk/>
            <pc:sldMk cId="2870398464" sldId="279"/>
            <ac:spMk id="70" creationId="{A032553A-72E8-4B0D-8405-FF9771C9AF05}"/>
          </ac:spMkLst>
        </pc:spChg>
        <pc:spChg chg="add">
          <ac:chgData name="GABRIEL ALEJANDRO FLORIT POLANCO" userId="S::ga.florit@duocuc.cl::1fbcc8cb-d2e7-4184-abd0-9c724f62ac5d" providerId="AD" clId="Web-{5304BCCB-4220-B042-4D08-CA00AA79A60E}" dt="2024-11-25T16:47:11.186" v="67"/>
          <ac:spMkLst>
            <pc:docMk/>
            <pc:sldMk cId="2870398464" sldId="279"/>
            <ac:spMk id="72" creationId="{765800AC-C3B9-498E-87BC-29FAE4C76B21}"/>
          </ac:spMkLst>
        </pc:spChg>
        <pc:spChg chg="add">
          <ac:chgData name="GABRIEL ALEJANDRO FLORIT POLANCO" userId="S::ga.florit@duocuc.cl::1fbcc8cb-d2e7-4184-abd0-9c724f62ac5d" providerId="AD" clId="Web-{5304BCCB-4220-B042-4D08-CA00AA79A60E}" dt="2024-11-25T16:47:11.186" v="67"/>
          <ac:spMkLst>
            <pc:docMk/>
            <pc:sldMk cId="2870398464" sldId="279"/>
            <ac:spMk id="74" creationId="{1F9D6ACB-2FF4-49F9-978A-E0D5327FC635}"/>
          </ac:spMkLst>
        </pc:spChg>
        <pc:spChg chg="add">
          <ac:chgData name="GABRIEL ALEJANDRO FLORIT POLANCO" userId="S::ga.florit@duocuc.cl::1fbcc8cb-d2e7-4184-abd0-9c724f62ac5d" providerId="AD" clId="Web-{5304BCCB-4220-B042-4D08-CA00AA79A60E}" dt="2024-11-25T16:47:11.186" v="67"/>
          <ac:spMkLst>
            <pc:docMk/>
            <pc:sldMk cId="2870398464" sldId="279"/>
            <ac:spMk id="76" creationId="{A5EC319D-0FEA-4B95-A3EA-01E35672C95B}"/>
          </ac:spMkLst>
        </pc:spChg>
        <pc:grpChg chg="add">
          <ac:chgData name="GABRIEL ALEJANDRO FLORIT POLANCO" userId="S::ga.florit@duocuc.cl::1fbcc8cb-d2e7-4184-abd0-9c724f62ac5d" providerId="AD" clId="Web-{5304BCCB-4220-B042-4D08-CA00AA79A60E}" dt="2024-11-25T16:47:11.186" v="67"/>
          <ac:grpSpMkLst>
            <pc:docMk/>
            <pc:sldMk cId="2870398464" sldId="279"/>
            <ac:grpSpMk id="46" creationId="{D6280969-F024-466D-A1DB-4F848C51DEF6}"/>
          </ac:grpSpMkLst>
        </pc:grpChg>
        <pc:graphicFrameChg chg="add mod ord modGraphic">
          <ac:chgData name="GABRIEL ALEJANDRO FLORIT POLANCO" userId="S::ga.florit@duocuc.cl::1fbcc8cb-d2e7-4184-abd0-9c724f62ac5d" providerId="AD" clId="Web-{5304BCCB-4220-B042-4D08-CA00AA79A60E}" dt="2024-11-25T16:49:05.435" v="116"/>
          <ac:graphicFrameMkLst>
            <pc:docMk/>
            <pc:sldMk cId="2870398464" sldId="279"/>
            <ac:graphicFrameMk id="6" creationId="{1FE994C3-16EE-4C4F-21E2-296CFF9143A7}"/>
          </ac:graphicFrameMkLst>
        </pc:graphicFrameChg>
        <pc:cxnChg chg="add">
          <ac:chgData name="GABRIEL ALEJANDRO FLORIT POLANCO" userId="S::ga.florit@duocuc.cl::1fbcc8cb-d2e7-4184-abd0-9c724f62ac5d" providerId="AD" clId="Web-{5304BCCB-4220-B042-4D08-CA00AA79A60E}" dt="2024-11-25T16:47:11.186" v="67"/>
          <ac:cxnSpMkLst>
            <pc:docMk/>
            <pc:sldMk cId="2870398464" sldId="279"/>
            <ac:cxnSpMk id="62" creationId="{063B6EC6-D752-4EE7-908B-F8F19E8C7FEA}"/>
          </ac:cxnSpMkLst>
        </pc:cxnChg>
        <pc:cxnChg chg="add">
          <ac:chgData name="GABRIEL ALEJANDRO FLORIT POLANCO" userId="S::ga.florit@duocuc.cl::1fbcc8cb-d2e7-4184-abd0-9c724f62ac5d" providerId="AD" clId="Web-{5304BCCB-4220-B042-4D08-CA00AA79A60E}" dt="2024-11-25T16:47:11.186" v="67"/>
          <ac:cxnSpMkLst>
            <pc:docMk/>
            <pc:sldMk cId="2870398464" sldId="279"/>
            <ac:cxnSpMk id="64" creationId="{EFECD4E8-AD3E-4228-82A2-9461958EA94D}"/>
          </ac:cxnSpMkLst>
        </pc:cxnChg>
      </pc:sldChg>
      <pc:sldChg chg="modSp">
        <pc:chgData name="GABRIEL ALEJANDRO FLORIT POLANCO" userId="S::ga.florit@duocuc.cl::1fbcc8cb-d2e7-4184-abd0-9c724f62ac5d" providerId="AD" clId="Web-{5304BCCB-4220-B042-4D08-CA00AA79A60E}" dt="2024-11-25T16:44:25.233" v="55" actId="20577"/>
        <pc:sldMkLst>
          <pc:docMk/>
          <pc:sldMk cId="2566745959" sldId="286"/>
        </pc:sldMkLst>
        <pc:spChg chg="mod">
          <ac:chgData name="GABRIEL ALEJANDRO FLORIT POLANCO" userId="S::ga.florit@duocuc.cl::1fbcc8cb-d2e7-4184-abd0-9c724f62ac5d" providerId="AD" clId="Web-{5304BCCB-4220-B042-4D08-CA00AA79A60E}" dt="2024-11-25T16:44:25.233" v="55" actId="20577"/>
          <ac:spMkLst>
            <pc:docMk/>
            <pc:sldMk cId="2566745959" sldId="286"/>
            <ac:spMk id="5" creationId="{1A20D4C0-2D36-2E04-CD32-D1472449353D}"/>
          </ac:spMkLst>
        </pc:spChg>
      </pc:sldChg>
      <pc:sldChg chg="addSp modSp">
        <pc:chgData name="GABRIEL ALEJANDRO FLORIT POLANCO" userId="S::ga.florit@duocuc.cl::1fbcc8cb-d2e7-4184-abd0-9c724f62ac5d" providerId="AD" clId="Web-{5304BCCB-4220-B042-4D08-CA00AA79A60E}" dt="2024-11-25T16:40:34.093" v="50" actId="1076"/>
        <pc:sldMkLst>
          <pc:docMk/>
          <pc:sldMk cId="4279059909" sldId="287"/>
        </pc:sldMkLst>
        <pc:picChg chg="add mod">
          <ac:chgData name="GABRIEL ALEJANDRO FLORIT POLANCO" userId="S::ga.florit@duocuc.cl::1fbcc8cb-d2e7-4184-abd0-9c724f62ac5d" providerId="AD" clId="Web-{5304BCCB-4220-B042-4D08-CA00AA79A60E}" dt="2024-11-25T16:40:34.093" v="50" actId="1076"/>
          <ac:picMkLst>
            <pc:docMk/>
            <pc:sldMk cId="4279059909" sldId="287"/>
            <ac:picMk id="3" creationId="{ECAF45D0-9280-AFF9-2F3B-4EA3551625D7}"/>
          </ac:picMkLst>
        </pc:picChg>
      </pc:sldChg>
    </pc:docChg>
  </pc:docChgLst>
  <pc:docChgLst>
    <pc:chgData name="JOSE MANUEL BARBOZA SEGOVIA" userId="S::jo.barboza@duocuc.cl::91479b50-2e2d-4857-abc5-15b760909f34" providerId="AD" clId="Web-{001C03E9-7DCE-F6FD-5522-82E600081C4C}"/>
    <pc:docChg chg="addSld delSld modSld addMainMaster delMainMaster">
      <pc:chgData name="JOSE MANUEL BARBOZA SEGOVIA" userId="S::jo.barboza@duocuc.cl::91479b50-2e2d-4857-abc5-15b760909f34" providerId="AD" clId="Web-{001C03E9-7DCE-F6FD-5522-82E600081C4C}" dt="2024-11-24T23:49:41.709" v="173"/>
      <pc:docMkLst>
        <pc:docMk/>
      </pc:docMkLst>
      <pc:sldChg chg="addSp delSp modSp mod setBg modClrScheme chgLayout">
        <pc:chgData name="JOSE MANUEL BARBOZA SEGOVIA" userId="S::jo.barboza@duocuc.cl::91479b50-2e2d-4857-abc5-15b760909f34" providerId="AD" clId="Web-{001C03E9-7DCE-F6FD-5522-82E600081C4C}" dt="2024-11-24T23:42:34.506" v="158"/>
        <pc:sldMkLst>
          <pc:docMk/>
          <pc:sldMk cId="0" sldId="256"/>
        </pc:sldMkLst>
        <pc:spChg chg="add del mod ord">
          <ac:chgData name="JOSE MANUEL BARBOZA SEGOVIA" userId="S::jo.barboza@duocuc.cl::91479b50-2e2d-4857-abc5-15b760909f34" providerId="AD" clId="Web-{001C03E9-7DCE-F6FD-5522-82E600081C4C}" dt="2024-11-24T23:42:18.318" v="157"/>
          <ac:spMkLst>
            <pc:docMk/>
            <pc:sldMk cId="0" sldId="256"/>
            <ac:spMk id="54" creationId="{00000000-0000-0000-0000-000000000000}"/>
          </ac:spMkLst>
        </pc:spChg>
        <pc:picChg chg="add mod">
          <ac:chgData name="JOSE MANUEL BARBOZA SEGOVIA" userId="S::jo.barboza@duocuc.cl::91479b50-2e2d-4857-abc5-15b760909f34" providerId="AD" clId="Web-{001C03E9-7DCE-F6FD-5522-82E600081C4C}" dt="2024-11-24T23:42:34.506" v="158"/>
          <ac:picMkLst>
            <pc:docMk/>
            <pc:sldMk cId="0" sldId="256"/>
            <ac:picMk id="6" creationId="{522292B3-6576-1F18-692D-83913254EF7E}"/>
          </ac:picMkLst>
        </pc:picChg>
      </pc:sldChg>
      <pc:sldChg chg="addSp delSp modSp mod modClrScheme chgLayout">
        <pc:chgData name="JOSE MANUEL BARBOZA SEGOVIA" userId="S::jo.barboza@duocuc.cl::91479b50-2e2d-4857-abc5-15b760909f34" providerId="AD" clId="Web-{001C03E9-7DCE-F6FD-5522-82E600081C4C}" dt="2024-11-24T23:35:38.475" v="95"/>
        <pc:sldMkLst>
          <pc:docMk/>
          <pc:sldMk cId="0" sldId="257"/>
        </pc:sldMkLst>
      </pc:sldChg>
      <pc:sldChg chg="modSp mod modClrScheme chgLayout">
        <pc:chgData name="JOSE MANUEL BARBOZA SEGOVIA" userId="S::jo.barboza@duocuc.cl::91479b50-2e2d-4857-abc5-15b760909f34" providerId="AD" clId="Web-{001C03E9-7DCE-F6FD-5522-82E600081C4C}" dt="2024-11-24T23:43:39.712" v="159" actId="1076"/>
        <pc:sldMkLst>
          <pc:docMk/>
          <pc:sldMk cId="0" sldId="258"/>
        </pc:sldMkLst>
      </pc:sldChg>
      <pc:sldChg chg="modSp mod modClrScheme chgLayout">
        <pc:chgData name="JOSE MANUEL BARBOZA SEGOVIA" userId="S::jo.barboza@duocuc.cl::91479b50-2e2d-4857-abc5-15b760909f34" providerId="AD" clId="Web-{001C03E9-7DCE-F6FD-5522-82E600081C4C}" dt="2024-11-24T22:56:57.413" v="2"/>
        <pc:sldMkLst>
          <pc:docMk/>
          <pc:sldMk cId="0" sldId="259"/>
        </pc:sldMkLst>
      </pc:sldChg>
      <pc:sldChg chg="addSp delSp modSp mod modClrScheme chgLayout">
        <pc:chgData name="JOSE MANUEL BARBOZA SEGOVIA" userId="S::jo.barboza@duocuc.cl::91479b50-2e2d-4857-abc5-15b760909f34" providerId="AD" clId="Web-{001C03E9-7DCE-F6FD-5522-82E600081C4C}" dt="2024-11-24T23:37:12.526" v="108"/>
        <pc:sldMkLst>
          <pc:docMk/>
          <pc:sldMk cId="0" sldId="260"/>
        </pc:sldMkLst>
      </pc:sldChg>
      <pc:sldChg chg="modSp mod modClrScheme chgLayout">
        <pc:chgData name="JOSE MANUEL BARBOZA SEGOVIA" userId="S::jo.barboza@duocuc.cl::91479b50-2e2d-4857-abc5-15b760909f34" providerId="AD" clId="Web-{001C03E9-7DCE-F6FD-5522-82E600081C4C}" dt="2024-11-24T23:38:39.982" v="119" actId="20577"/>
        <pc:sldMkLst>
          <pc:docMk/>
          <pc:sldMk cId="0" sldId="261"/>
        </pc:sldMkLst>
      </pc:sldChg>
      <pc:sldChg chg="addSp delSp modSp mod modClrScheme chgLayout">
        <pc:chgData name="JOSE MANUEL BARBOZA SEGOVIA" userId="S::jo.barboza@duocuc.cl::91479b50-2e2d-4857-abc5-15b760909f34" providerId="AD" clId="Web-{001C03E9-7DCE-F6FD-5522-82E600081C4C}" dt="2024-11-24T23:34:35.411" v="85" actId="20577"/>
        <pc:sldMkLst>
          <pc:docMk/>
          <pc:sldMk cId="0" sldId="262"/>
        </pc:sldMkLst>
      </pc:sldChg>
      <pc:sldChg chg="addSp delSp modSp mod modClrScheme chgLayout">
        <pc:chgData name="JOSE MANUEL BARBOZA SEGOVIA" userId="S::jo.barboza@duocuc.cl::91479b50-2e2d-4857-abc5-15b760909f34" providerId="AD" clId="Web-{001C03E9-7DCE-F6FD-5522-82E600081C4C}" dt="2024-11-24T23:32:26.625" v="35" actId="1076"/>
        <pc:sldMkLst>
          <pc:docMk/>
          <pc:sldMk cId="0" sldId="263"/>
        </pc:sldMkLst>
        <pc:spChg chg="mod ord">
          <ac:chgData name="JOSE MANUEL BARBOZA SEGOVIA" userId="S::jo.barboza@duocuc.cl::91479b50-2e2d-4857-abc5-15b760909f34" providerId="AD" clId="Web-{001C03E9-7DCE-F6FD-5522-82E600081C4C}" dt="2024-11-24T23:29:35.947" v="11" actId="14100"/>
          <ac:spMkLst>
            <pc:docMk/>
            <pc:sldMk cId="0" sldId="263"/>
            <ac:spMk id="96" creationId="{00000000-0000-0000-0000-000000000000}"/>
          </ac:spMkLst>
        </pc:spChg>
        <pc:picChg chg="add del mod">
          <ac:chgData name="JOSE MANUEL BARBOZA SEGOVIA" userId="S::jo.barboza@duocuc.cl::91479b50-2e2d-4857-abc5-15b760909f34" providerId="AD" clId="Web-{001C03E9-7DCE-F6FD-5522-82E600081C4C}" dt="2024-11-24T23:32:26.625" v="35" actId="1076"/>
          <ac:picMkLst>
            <pc:docMk/>
            <pc:sldMk cId="0" sldId="263"/>
            <ac:picMk id="4" creationId="{4B9CF743-4E15-CC34-196E-3B912AF9FA9E}"/>
          </ac:picMkLst>
        </pc:picChg>
      </pc:sldChg>
      <pc:sldChg chg="modSp del mod modClrScheme chgLayout">
        <pc:chgData name="JOSE MANUEL BARBOZA SEGOVIA" userId="S::jo.barboza@duocuc.cl::91479b50-2e2d-4857-abc5-15b760909f34" providerId="AD" clId="Web-{001C03E9-7DCE-F6FD-5522-82E600081C4C}" dt="2024-11-24T23:31:49.186" v="28"/>
        <pc:sldMkLst>
          <pc:docMk/>
          <pc:sldMk cId="0" sldId="264"/>
        </pc:sldMkLst>
      </pc:sldChg>
      <pc:sldChg chg="modSp del mod modClrScheme chgLayout">
        <pc:chgData name="JOSE MANUEL BARBOZA SEGOVIA" userId="S::jo.barboza@duocuc.cl::91479b50-2e2d-4857-abc5-15b760909f34" providerId="AD" clId="Web-{001C03E9-7DCE-F6FD-5522-82E600081C4C}" dt="2024-11-24T23:31:49.186" v="27"/>
        <pc:sldMkLst>
          <pc:docMk/>
          <pc:sldMk cId="0" sldId="265"/>
        </pc:sldMkLst>
      </pc:sldChg>
      <pc:sldChg chg="modSp mod modClrScheme chgLayout">
        <pc:chgData name="JOSE MANUEL BARBOZA SEGOVIA" userId="S::jo.barboza@duocuc.cl::91479b50-2e2d-4857-abc5-15b760909f34" providerId="AD" clId="Web-{001C03E9-7DCE-F6FD-5522-82E600081C4C}" dt="2024-11-24T23:37:31.073" v="110" actId="1076"/>
        <pc:sldMkLst>
          <pc:docMk/>
          <pc:sldMk cId="0" sldId="266"/>
        </pc:sldMkLst>
      </pc:sldChg>
      <pc:sldChg chg="modSp mod modClrScheme chgLayout">
        <pc:chgData name="JOSE MANUEL BARBOZA SEGOVIA" userId="S::jo.barboza@duocuc.cl::91479b50-2e2d-4857-abc5-15b760909f34" providerId="AD" clId="Web-{001C03E9-7DCE-F6FD-5522-82E600081C4C}" dt="2024-11-24T23:37:42.324" v="112" actId="1076"/>
        <pc:sldMkLst>
          <pc:docMk/>
          <pc:sldMk cId="0" sldId="267"/>
        </pc:sldMkLst>
      </pc:sldChg>
      <pc:sldChg chg="modSp mod modClrScheme chgLayout">
        <pc:chgData name="JOSE MANUEL BARBOZA SEGOVIA" userId="S::jo.barboza@duocuc.cl::91479b50-2e2d-4857-abc5-15b760909f34" providerId="AD" clId="Web-{001C03E9-7DCE-F6FD-5522-82E600081C4C}" dt="2024-11-24T23:37:53.543" v="114" actId="1076"/>
        <pc:sldMkLst>
          <pc:docMk/>
          <pc:sldMk cId="0" sldId="268"/>
        </pc:sldMkLst>
      </pc:sldChg>
      <pc:sldChg chg="modSp mod modClrScheme chgLayout">
        <pc:chgData name="JOSE MANUEL BARBOZA SEGOVIA" userId="S::jo.barboza@duocuc.cl::91479b50-2e2d-4857-abc5-15b760909f34" providerId="AD" clId="Web-{001C03E9-7DCE-F6FD-5522-82E600081C4C}" dt="2024-11-24T23:38:08.918" v="118" actId="1076"/>
        <pc:sldMkLst>
          <pc:docMk/>
          <pc:sldMk cId="0" sldId="269"/>
        </pc:sldMkLst>
      </pc:sldChg>
      <pc:sldChg chg="addSp delSp modSp add replId">
        <pc:chgData name="JOSE MANUEL BARBOZA SEGOVIA" userId="S::jo.barboza@duocuc.cl::91479b50-2e2d-4857-abc5-15b760909f34" providerId="AD" clId="Web-{001C03E9-7DCE-F6FD-5522-82E600081C4C}" dt="2024-11-24T23:33:04.845" v="47" actId="1076"/>
        <pc:sldMkLst>
          <pc:docMk/>
          <pc:sldMk cId="2304462184" sldId="271"/>
        </pc:sldMkLst>
        <pc:picChg chg="add mod">
          <ac:chgData name="JOSE MANUEL BARBOZA SEGOVIA" userId="S::jo.barboza@duocuc.cl::91479b50-2e2d-4857-abc5-15b760909f34" providerId="AD" clId="Web-{001C03E9-7DCE-F6FD-5522-82E600081C4C}" dt="2024-11-24T23:33:04.845" v="47" actId="1076"/>
          <ac:picMkLst>
            <pc:docMk/>
            <pc:sldMk cId="2304462184" sldId="271"/>
            <ac:picMk id="2" creationId="{5216120C-E943-BA00-DAAF-82CF0543EF70}"/>
          </ac:picMkLst>
        </pc:picChg>
      </pc:sldChg>
      <pc:sldChg chg="add del replId">
        <pc:chgData name="JOSE MANUEL BARBOZA SEGOVIA" userId="S::jo.barboza@duocuc.cl::91479b50-2e2d-4857-abc5-15b760909f34" providerId="AD" clId="Web-{001C03E9-7DCE-F6FD-5522-82E600081C4C}" dt="2024-11-24T23:32:01.858" v="32"/>
        <pc:sldMkLst>
          <pc:docMk/>
          <pc:sldMk cId="3816078949" sldId="271"/>
        </pc:sldMkLst>
      </pc:sldChg>
      <pc:sldChg chg="add del replId">
        <pc:chgData name="JOSE MANUEL BARBOZA SEGOVIA" userId="S::jo.barboza@duocuc.cl::91479b50-2e2d-4857-abc5-15b760909f34" providerId="AD" clId="Web-{001C03E9-7DCE-F6FD-5522-82E600081C4C}" dt="2024-11-24T23:32:01.858" v="31"/>
        <pc:sldMkLst>
          <pc:docMk/>
          <pc:sldMk cId="3337520689" sldId="272"/>
        </pc:sldMkLst>
      </pc:sldChg>
      <pc:sldChg chg="addSp delSp modSp add replId">
        <pc:chgData name="JOSE MANUEL BARBOZA SEGOVIA" userId="S::jo.barboza@duocuc.cl::91479b50-2e2d-4857-abc5-15b760909f34" providerId="AD" clId="Web-{001C03E9-7DCE-F6FD-5522-82E600081C4C}" dt="2024-11-24T23:34:02.863" v="79" actId="20577"/>
        <pc:sldMkLst>
          <pc:docMk/>
          <pc:sldMk cId="3360100454" sldId="272"/>
        </pc:sldMkLst>
      </pc:sldChg>
      <pc:sldChg chg="add del replId">
        <pc:chgData name="JOSE MANUEL BARBOZA SEGOVIA" userId="S::jo.barboza@duocuc.cl::91479b50-2e2d-4857-abc5-15b760909f34" providerId="AD" clId="Web-{001C03E9-7DCE-F6FD-5522-82E600081C4C}" dt="2024-11-24T23:44:12.963" v="161"/>
        <pc:sldMkLst>
          <pc:docMk/>
          <pc:sldMk cId="545852003" sldId="274"/>
        </pc:sldMkLst>
      </pc:sldChg>
      <pc:sldChg chg="addSp delSp modSp new">
        <pc:chgData name="JOSE MANUEL BARBOZA SEGOVIA" userId="S::jo.barboza@duocuc.cl::91479b50-2e2d-4857-abc5-15b760909f34" providerId="AD" clId="Web-{001C03E9-7DCE-F6FD-5522-82E600081C4C}" dt="2024-11-24T23:49:41.709" v="173"/>
        <pc:sldMkLst>
          <pc:docMk/>
          <pc:sldMk cId="2261980118" sldId="274"/>
        </pc:sldMkLst>
        <pc:spChg chg="mod">
          <ac:chgData name="JOSE MANUEL BARBOZA SEGOVIA" userId="S::jo.barboza@duocuc.cl::91479b50-2e2d-4857-abc5-15b760909f34" providerId="AD" clId="Web-{001C03E9-7DCE-F6FD-5522-82E600081C4C}" dt="2024-11-24T23:48:51.848" v="172" actId="20577"/>
          <ac:spMkLst>
            <pc:docMk/>
            <pc:sldMk cId="2261980118" sldId="274"/>
            <ac:spMk id="2" creationId="{412EC38A-72B0-DB98-DB18-2627DDE77BE2}"/>
          </ac:spMkLst>
        </pc:spChg>
      </pc:sldChg>
      <pc:sldChg chg="add replId">
        <pc:chgData name="JOSE MANUEL BARBOZA SEGOVIA" userId="S::jo.barboza@duocuc.cl::91479b50-2e2d-4857-abc5-15b760909f34" providerId="AD" clId="Web-{001C03E9-7DCE-F6FD-5522-82E600081C4C}" dt="2024-11-24T23:48:40.176" v="171"/>
        <pc:sldMkLst>
          <pc:docMk/>
          <pc:sldMk cId="3507784555" sldId="275"/>
        </pc:sldMkLst>
      </pc:sldChg>
      <pc:sldMasterChg chg="del delSldLayout">
        <pc:chgData name="JOSE MANUEL BARBOZA SEGOVIA" userId="S::jo.barboza@duocuc.cl::91479b50-2e2d-4857-abc5-15b760909f34" providerId="AD" clId="Web-{001C03E9-7DCE-F6FD-5522-82E600081C4C}" dt="2024-11-24T22:56:42.084" v="0"/>
        <pc:sldMasterMkLst>
          <pc:docMk/>
          <pc:sldMasterMk cId="0" sldId="2147483659"/>
        </pc:sldMasterMkLst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48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49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50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51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52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53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54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55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56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57"/>
          </pc:sldLayoutMkLst>
        </pc:sldLayoutChg>
        <pc:sldLayoutChg chg="del">
          <pc:chgData name="JOSE MANUEL BARBOZA SEGOVIA" userId="S::jo.barboza@duocuc.cl::91479b50-2e2d-4857-abc5-15b760909f34" providerId="AD" clId="Web-{001C03E9-7DCE-F6FD-5522-82E600081C4C}" dt="2024-11-24T22:56:42.084" v="0"/>
          <pc:sldLayoutMkLst>
            <pc:docMk/>
            <pc:sldMasterMk cId="0" sldId="2147483659"/>
            <pc:sldLayoutMk cId="0" sldId="2147483658"/>
          </pc:sldLayoutMkLst>
        </pc:sldLayoutChg>
      </pc:sldMasterChg>
      <pc:sldMasterChg chg="add del addSldLayout delSldLayout modSldLayout">
        <pc:chgData name="JOSE MANUEL BARBOZA SEGOVIA" userId="S::jo.barboza@duocuc.cl::91479b50-2e2d-4857-abc5-15b760909f34" providerId="AD" clId="Web-{001C03E9-7DCE-F6FD-5522-82E600081C4C}" dt="2024-11-24T22:56:50.944" v="1"/>
        <pc:sldMasterMkLst>
          <pc:docMk/>
          <pc:sldMasterMk cId="698725945" sldId="2147483660"/>
        </pc:sldMasterMkLst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1899278063" sldId="2147483661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4119275149" sldId="2147483662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3859679130" sldId="2147483663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1730769584" sldId="2147483664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1803555453" sldId="2147483665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3066138706" sldId="2147483666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1209549977" sldId="2147483667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2020626564" sldId="2147483668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756171117" sldId="2147483669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3626863265" sldId="2147483670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4244395262" sldId="2147483671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1323929725" sldId="2147483672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361181086" sldId="2147483673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0.944" v="1"/>
          <pc:sldLayoutMkLst>
            <pc:docMk/>
            <pc:sldMasterMk cId="698725945" sldId="2147483660"/>
            <pc:sldLayoutMk cId="494495507" sldId="2147483674"/>
          </pc:sldLayoutMkLst>
        </pc:sldLayoutChg>
      </pc:sldMasterChg>
      <pc:sldMasterChg chg="add del addSldLayout delSldLayout modSldLayout">
        <pc:chgData name="JOSE MANUEL BARBOZA SEGOVIA" userId="S::jo.barboza@duocuc.cl::91479b50-2e2d-4857-abc5-15b760909f34" providerId="AD" clId="Web-{001C03E9-7DCE-F6FD-5522-82E600081C4C}" dt="2024-11-24T22:56:57.413" v="2"/>
        <pc:sldMasterMkLst>
          <pc:docMk/>
          <pc:sldMasterMk cId="1370084234" sldId="2147483675"/>
        </pc:sldMasterMkLst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4206579303" sldId="2147483676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865223385" sldId="2147483677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1133819698" sldId="2147483678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1586357282" sldId="2147483679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3605744256" sldId="2147483680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3606395768" sldId="2147483681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941051808" sldId="2147483682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1778131636" sldId="2147483683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3179589914" sldId="2147483684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311025145" sldId="2147483685"/>
          </pc:sldLayoutMkLst>
        </pc:sldLayoutChg>
        <pc:sldLayoutChg chg="add del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1370084234" sldId="2147483675"/>
            <pc:sldLayoutMk cId="1333103152" sldId="2147483686"/>
          </pc:sldLayoutMkLst>
        </pc:sldLayoutChg>
      </pc:sldMasterChg>
      <pc:sldMasterChg chg="add addSldLayout modSldLayout">
        <pc:chgData name="JOSE MANUEL BARBOZA SEGOVIA" userId="S::jo.barboza@duocuc.cl::91479b50-2e2d-4857-abc5-15b760909f34" providerId="AD" clId="Web-{001C03E9-7DCE-F6FD-5522-82E600081C4C}" dt="2024-11-24T22:56:57.413" v="2"/>
        <pc:sldMasterMkLst>
          <pc:docMk/>
          <pc:sldMasterMk cId="531238346" sldId="2147483687"/>
        </pc:sldMasterMkLst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1221824055" sldId="2147483688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3803342498" sldId="2147483689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3846529111" sldId="2147483690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4053859165" sldId="2147483691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861150375" sldId="2147483692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2699060213" sldId="2147483693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2490928358" sldId="2147483694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3088493656" sldId="2147483695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3260999119" sldId="2147483696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2767674454" sldId="2147483697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670782106" sldId="2147483698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183103848" sldId="2147483699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2852919983" sldId="2147483700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591700398" sldId="2147483701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2687243428" sldId="2147483702"/>
          </pc:sldLayoutMkLst>
        </pc:sldLayoutChg>
        <pc:sldLayoutChg chg="add mod replId">
          <pc:chgData name="JOSE MANUEL BARBOZA SEGOVIA" userId="S::jo.barboza@duocuc.cl::91479b50-2e2d-4857-abc5-15b760909f34" providerId="AD" clId="Web-{001C03E9-7DCE-F6FD-5522-82E600081C4C}" dt="2024-11-24T22:56:57.413" v="2"/>
          <pc:sldLayoutMkLst>
            <pc:docMk/>
            <pc:sldMasterMk cId="531238346" sldId="2147483687"/>
            <pc:sldLayoutMk cId="448543224" sldId="2147483703"/>
          </pc:sldLayoutMkLst>
        </pc:sldLayoutChg>
      </pc:sldMasterChg>
    </pc:docChg>
  </pc:docChgLst>
  <pc:docChgLst>
    <pc:chgData name="DAVID . Fernández Herrera" userId="S::dav.fernandez@duocuc.cl::f2a82c52-f5f3-4dac-8c5c-f1b0adbaa823" providerId="AD" clId="Web-{500DCC2E-D8A7-0148-E99A-91F36059520C}"/>
    <pc:docChg chg="addSld delSld modSld sldOrd">
      <pc:chgData name="DAVID . Fernández Herrera" userId="S::dav.fernandez@duocuc.cl::f2a82c52-f5f3-4dac-8c5c-f1b0adbaa823" providerId="AD" clId="Web-{500DCC2E-D8A7-0148-E99A-91F36059520C}" dt="2024-12-02T10:58:31.198" v="208" actId="1076"/>
      <pc:docMkLst>
        <pc:docMk/>
      </pc:docMkLst>
      <pc:sldChg chg="delSp modSp ord">
        <pc:chgData name="DAVID . Fernández Herrera" userId="S::dav.fernandez@duocuc.cl::f2a82c52-f5f3-4dac-8c5c-f1b0adbaa823" providerId="AD" clId="Web-{500DCC2E-D8A7-0148-E99A-91F36059520C}" dt="2024-12-02T10:55:05.646" v="190" actId="20577"/>
        <pc:sldMkLst>
          <pc:docMk/>
          <pc:sldMk cId="1527157066" sldId="270"/>
        </pc:sldMkLst>
        <pc:spChg chg="mod">
          <ac:chgData name="DAVID . Fernández Herrera" userId="S::dav.fernandez@duocuc.cl::f2a82c52-f5f3-4dac-8c5c-f1b0adbaa823" providerId="AD" clId="Web-{500DCC2E-D8A7-0148-E99A-91F36059520C}" dt="2024-12-02T10:55:05.646" v="190" actId="20577"/>
          <ac:spMkLst>
            <pc:docMk/>
            <pc:sldMk cId="1527157066" sldId="270"/>
            <ac:spMk id="3" creationId="{1FE538C1-9C8C-353B-4223-F1E2B3DB0691}"/>
          </ac:spMkLst>
        </pc:spChg>
        <pc:spChg chg="del mod">
          <ac:chgData name="DAVID . Fernández Herrera" userId="S::dav.fernandez@duocuc.cl::f2a82c52-f5f3-4dac-8c5c-f1b0adbaa823" providerId="AD" clId="Web-{500DCC2E-D8A7-0148-E99A-91F36059520C}" dt="2024-12-02T10:50:57.249" v="33"/>
          <ac:spMkLst>
            <pc:docMk/>
            <pc:sldMk cId="1527157066" sldId="270"/>
            <ac:spMk id="5" creationId="{7CF72F8A-5A37-100E-D977-BA8DE5FCB5AC}"/>
          </ac:spMkLst>
        </pc:spChg>
      </pc:sldChg>
      <pc:sldChg chg="modSp">
        <pc:chgData name="DAVID . Fernández Herrera" userId="S::dav.fernandez@duocuc.cl::f2a82c52-f5f3-4dac-8c5c-f1b0adbaa823" providerId="AD" clId="Web-{500DCC2E-D8A7-0148-E99A-91F36059520C}" dt="2024-12-02T10:57:31.650" v="194" actId="20577"/>
        <pc:sldMkLst>
          <pc:docMk/>
          <pc:sldMk cId="1521888094" sldId="273"/>
        </pc:sldMkLst>
        <pc:spChg chg="mod">
          <ac:chgData name="DAVID . Fernández Herrera" userId="S::dav.fernandez@duocuc.cl::f2a82c52-f5f3-4dac-8c5c-f1b0adbaa823" providerId="AD" clId="Web-{500DCC2E-D8A7-0148-E99A-91F36059520C}" dt="2024-12-02T10:57:31.650" v="194" actId="20577"/>
          <ac:spMkLst>
            <pc:docMk/>
            <pc:sldMk cId="1521888094" sldId="273"/>
            <ac:spMk id="3" creationId="{EAD35D25-D9BC-F6E5-40FE-5522BEC3FB62}"/>
          </ac:spMkLst>
        </pc:spChg>
      </pc:sldChg>
      <pc:sldChg chg="modSp add replId">
        <pc:chgData name="DAVID . Fernández Herrera" userId="S::dav.fernandez@duocuc.cl::f2a82c52-f5f3-4dac-8c5c-f1b0adbaa823" providerId="AD" clId="Web-{500DCC2E-D8A7-0148-E99A-91F36059520C}" dt="2024-12-02T10:54:18.488" v="151" actId="20577"/>
        <pc:sldMkLst>
          <pc:docMk/>
          <pc:sldMk cId="2453736543" sldId="296"/>
        </pc:sldMkLst>
        <pc:spChg chg="mod">
          <ac:chgData name="DAVID . Fernández Herrera" userId="S::dav.fernandez@duocuc.cl::f2a82c52-f5f3-4dac-8c5c-f1b0adbaa823" providerId="AD" clId="Web-{500DCC2E-D8A7-0148-E99A-91F36059520C}" dt="2024-12-02T10:54:18.488" v="151" actId="20577"/>
          <ac:spMkLst>
            <pc:docMk/>
            <pc:sldMk cId="2453736543" sldId="296"/>
            <ac:spMk id="3" creationId="{1FE538C1-9C8C-353B-4223-F1E2B3DB0691}"/>
          </ac:spMkLst>
        </pc:spChg>
      </pc:sldChg>
      <pc:sldChg chg="new del">
        <pc:chgData name="DAVID . Fernández Herrera" userId="S::dav.fernandez@duocuc.cl::f2a82c52-f5f3-4dac-8c5c-f1b0adbaa823" providerId="AD" clId="Web-{500DCC2E-D8A7-0148-E99A-91F36059520C}" dt="2024-12-02T10:57:36.306" v="196"/>
        <pc:sldMkLst>
          <pc:docMk/>
          <pc:sldMk cId="2239016036" sldId="297"/>
        </pc:sldMkLst>
      </pc:sldChg>
      <pc:sldChg chg="delSp modSp add replId">
        <pc:chgData name="DAVID . Fernández Herrera" userId="S::dav.fernandez@duocuc.cl::f2a82c52-f5f3-4dac-8c5c-f1b0adbaa823" providerId="AD" clId="Web-{500DCC2E-D8A7-0148-E99A-91F36059520C}" dt="2024-12-02T10:58:31.198" v="208" actId="1076"/>
        <pc:sldMkLst>
          <pc:docMk/>
          <pc:sldMk cId="3919038671" sldId="297"/>
        </pc:sldMkLst>
        <pc:spChg chg="mod">
          <ac:chgData name="DAVID . Fernández Herrera" userId="S::dav.fernandez@duocuc.cl::f2a82c52-f5f3-4dac-8c5c-f1b0adbaa823" providerId="AD" clId="Web-{500DCC2E-D8A7-0148-E99A-91F36059520C}" dt="2024-12-02T10:57:59.947" v="204" actId="20577"/>
          <ac:spMkLst>
            <pc:docMk/>
            <pc:sldMk cId="3919038671" sldId="297"/>
            <ac:spMk id="3" creationId="{EAD35D25-D9BC-F6E5-40FE-5522BEC3FB62}"/>
          </ac:spMkLst>
        </pc:spChg>
        <pc:spChg chg="del">
          <ac:chgData name="DAVID . Fernández Herrera" userId="S::dav.fernandez@duocuc.cl::f2a82c52-f5f3-4dac-8c5c-f1b0adbaa823" providerId="AD" clId="Web-{500DCC2E-D8A7-0148-E99A-91F36059520C}" dt="2024-12-02T10:57:45.353" v="198"/>
          <ac:spMkLst>
            <pc:docMk/>
            <pc:sldMk cId="3919038671" sldId="297"/>
            <ac:spMk id="7" creationId="{FB54A7D5-B726-A28A-6E3A-ACB0DDE76BBA}"/>
          </ac:spMkLst>
        </pc:spChg>
        <pc:picChg chg="mod">
          <ac:chgData name="DAVID . Fernández Herrera" userId="S::dav.fernandez@duocuc.cl::f2a82c52-f5f3-4dac-8c5c-f1b0adbaa823" providerId="AD" clId="Web-{500DCC2E-D8A7-0148-E99A-91F36059520C}" dt="2024-12-02T10:58:31.198" v="208" actId="1076"/>
          <ac:picMkLst>
            <pc:docMk/>
            <pc:sldMk cId="3919038671" sldId="297"/>
            <ac:picMk id="4" creationId="{A8ECE684-C979-A371-F234-9A0DB23BF903}"/>
          </ac:picMkLst>
        </pc:picChg>
        <pc:picChg chg="mod">
          <ac:chgData name="DAVID . Fernández Herrera" userId="S::dav.fernandez@duocuc.cl::f2a82c52-f5f3-4dac-8c5c-f1b0adbaa823" providerId="AD" clId="Web-{500DCC2E-D8A7-0148-E99A-91F36059520C}" dt="2024-12-02T10:58:10.244" v="205" actId="1076"/>
          <ac:picMkLst>
            <pc:docMk/>
            <pc:sldMk cId="3919038671" sldId="297"/>
            <ac:picMk id="5" creationId="{A7959C1F-B25B-D3EF-9A2E-B83DDD88DECB}"/>
          </ac:picMkLst>
        </pc:picChg>
      </pc:sldChg>
    </pc:docChg>
  </pc:docChgLst>
  <pc:docChgLst>
    <pc:chgData name="JOSE MANUEL BARBOZA SEGOVIA" userId="S::jo.barboza@duocuc.cl::91479b50-2e2d-4857-abc5-15b760909f34" providerId="AD" clId="Web-{9148D94A-139A-F3BC-E6CC-69C76447F3F9}"/>
    <pc:docChg chg="delSld modSld">
      <pc:chgData name="JOSE MANUEL BARBOZA SEGOVIA" userId="S::jo.barboza@duocuc.cl::91479b50-2e2d-4857-abc5-15b760909f34" providerId="AD" clId="Web-{9148D94A-139A-F3BC-E6CC-69C76447F3F9}" dt="2024-12-02T23:16:04.301" v="5"/>
      <pc:docMkLst>
        <pc:docMk/>
      </pc:docMkLst>
      <pc:sldChg chg="del">
        <pc:chgData name="JOSE MANUEL BARBOZA SEGOVIA" userId="S::jo.barboza@duocuc.cl::91479b50-2e2d-4857-abc5-15b760909f34" providerId="AD" clId="Web-{9148D94A-139A-F3BC-E6CC-69C76447F3F9}" dt="2024-12-02T23:15:06.253" v="0"/>
        <pc:sldMkLst>
          <pc:docMk/>
          <pc:sldMk cId="1521888094" sldId="273"/>
        </pc:sldMkLst>
      </pc:sldChg>
      <pc:sldChg chg="delSp">
        <pc:chgData name="JOSE MANUEL BARBOZA SEGOVIA" userId="S::jo.barboza@duocuc.cl::91479b50-2e2d-4857-abc5-15b760909f34" providerId="AD" clId="Web-{9148D94A-139A-F3BC-E6CC-69C76447F3F9}" dt="2024-12-02T23:15:52.286" v="3"/>
        <pc:sldMkLst>
          <pc:docMk/>
          <pc:sldMk cId="1373125923" sldId="282"/>
        </pc:sldMkLst>
        <pc:spChg chg="del">
          <ac:chgData name="JOSE MANUEL BARBOZA SEGOVIA" userId="S::jo.barboza@duocuc.cl::91479b50-2e2d-4857-abc5-15b760909f34" providerId="AD" clId="Web-{9148D94A-139A-F3BC-E6CC-69C76447F3F9}" dt="2024-12-02T23:15:52.286" v="3"/>
          <ac:spMkLst>
            <pc:docMk/>
            <pc:sldMk cId="1373125923" sldId="282"/>
            <ac:spMk id="4" creationId="{D42D92E2-31A3-0A52-8CB7-1C8F2E474DA6}"/>
          </ac:spMkLst>
        </pc:spChg>
      </pc:sldChg>
      <pc:sldChg chg="delSp">
        <pc:chgData name="JOSE MANUEL BARBOZA SEGOVIA" userId="S::jo.barboza@duocuc.cl::91479b50-2e2d-4857-abc5-15b760909f34" providerId="AD" clId="Web-{9148D94A-139A-F3BC-E6CC-69C76447F3F9}" dt="2024-12-02T23:15:50.848" v="2"/>
        <pc:sldMkLst>
          <pc:docMk/>
          <pc:sldMk cId="1280925205" sldId="283"/>
        </pc:sldMkLst>
        <pc:spChg chg="del">
          <ac:chgData name="JOSE MANUEL BARBOZA SEGOVIA" userId="S::jo.barboza@duocuc.cl::91479b50-2e2d-4857-abc5-15b760909f34" providerId="AD" clId="Web-{9148D94A-139A-F3BC-E6CC-69C76447F3F9}" dt="2024-12-02T23:15:50.848" v="2"/>
          <ac:spMkLst>
            <pc:docMk/>
            <pc:sldMk cId="1280925205" sldId="283"/>
            <ac:spMk id="9" creationId="{F246CBAD-F21C-62E5-075D-617EB1F23C84}"/>
          </ac:spMkLst>
        </pc:spChg>
      </pc:sldChg>
      <pc:sldChg chg="del">
        <pc:chgData name="JOSE MANUEL BARBOZA SEGOVIA" userId="S::jo.barboza@duocuc.cl::91479b50-2e2d-4857-abc5-15b760909f34" providerId="AD" clId="Web-{9148D94A-139A-F3BC-E6CC-69C76447F3F9}" dt="2024-12-02T23:16:04.301" v="5"/>
        <pc:sldMkLst>
          <pc:docMk/>
          <pc:sldMk cId="2848306653" sldId="290"/>
        </pc:sldMkLst>
      </pc:sldChg>
      <pc:sldChg chg="del">
        <pc:chgData name="JOSE MANUEL BARBOZA SEGOVIA" userId="S::jo.barboza@duocuc.cl::91479b50-2e2d-4857-abc5-15b760909f34" providerId="AD" clId="Web-{9148D94A-139A-F3BC-E6CC-69C76447F3F9}" dt="2024-12-02T23:16:04.286" v="4"/>
        <pc:sldMkLst>
          <pc:docMk/>
          <pc:sldMk cId="3033775698" sldId="291"/>
        </pc:sldMkLst>
      </pc:sldChg>
      <pc:sldChg chg="del">
        <pc:chgData name="JOSE MANUEL BARBOZA SEGOVIA" userId="S::jo.barboza@duocuc.cl::91479b50-2e2d-4857-abc5-15b760909f34" providerId="AD" clId="Web-{9148D94A-139A-F3BC-E6CC-69C76447F3F9}" dt="2024-12-02T23:15:33.566" v="1"/>
        <pc:sldMkLst>
          <pc:docMk/>
          <pc:sldMk cId="2453736543" sldId="296"/>
        </pc:sldMkLst>
      </pc:sldChg>
    </pc:docChg>
  </pc:docChgLst>
  <pc:docChgLst>
    <pc:chgData name="DAVID . Fernández Herrera" userId="S::dav.fernandez@duocuc.cl::f2a82c52-f5f3-4dac-8c5c-f1b0adbaa823" providerId="AD" clId="Web-{52010FC5-8A61-29E1-4B42-CBC9F8C16800}"/>
    <pc:docChg chg="modSld">
      <pc:chgData name="DAVID . Fernández Herrera" userId="S::dav.fernandez@duocuc.cl::f2a82c52-f5f3-4dac-8c5c-f1b0adbaa823" providerId="AD" clId="Web-{52010FC5-8A61-29E1-4B42-CBC9F8C16800}" dt="2024-12-02T00:41:46.685" v="37" actId="20577"/>
      <pc:docMkLst>
        <pc:docMk/>
      </pc:docMkLst>
      <pc:sldChg chg="modSp">
        <pc:chgData name="DAVID . Fernández Herrera" userId="S::dav.fernandez@duocuc.cl::f2a82c52-f5f3-4dac-8c5c-f1b0adbaa823" providerId="AD" clId="Web-{52010FC5-8A61-29E1-4B42-CBC9F8C16800}" dt="2024-12-02T00:41:46.685" v="37" actId="20577"/>
        <pc:sldMkLst>
          <pc:docMk/>
          <pc:sldMk cId="1527157066" sldId="270"/>
        </pc:sldMkLst>
        <pc:spChg chg="mod">
          <ac:chgData name="DAVID . Fernández Herrera" userId="S::dav.fernandez@duocuc.cl::f2a82c52-f5f3-4dac-8c5c-f1b0adbaa823" providerId="AD" clId="Web-{52010FC5-8A61-29E1-4B42-CBC9F8C16800}" dt="2024-12-02T00:41:46.685" v="37" actId="20577"/>
          <ac:spMkLst>
            <pc:docMk/>
            <pc:sldMk cId="1527157066" sldId="270"/>
            <ac:spMk id="3" creationId="{1FE538C1-9C8C-353B-4223-F1E2B3DB0691}"/>
          </ac:spMkLst>
        </pc:spChg>
      </pc:sldChg>
    </pc:docChg>
  </pc:docChgLst>
  <pc:docChgLst>
    <pc:chgData name="JOSE MANUEL BARBOZA SEGOVIA" userId="S::jo.barboza@duocuc.cl::91479b50-2e2d-4857-abc5-15b760909f34" providerId="AD" clId="Web-{237E9374-2A42-376E-AFAC-CC37C08C8F76}"/>
    <pc:docChg chg="modSld">
      <pc:chgData name="JOSE MANUEL BARBOZA SEGOVIA" userId="S::jo.barboza@duocuc.cl::91479b50-2e2d-4857-abc5-15b760909f34" providerId="AD" clId="Web-{237E9374-2A42-376E-AFAC-CC37C08C8F76}" dt="2024-12-01T22:15:18.466" v="102" actId="20577"/>
      <pc:docMkLst>
        <pc:docMk/>
      </pc:docMkLst>
      <pc:sldChg chg="addSp delSp modSp">
        <pc:chgData name="JOSE MANUEL BARBOZA SEGOVIA" userId="S::jo.barboza@duocuc.cl::91479b50-2e2d-4857-abc5-15b760909f34" providerId="AD" clId="Web-{237E9374-2A42-376E-AFAC-CC37C08C8F76}" dt="2024-12-01T22:15:18.466" v="102" actId="20577"/>
        <pc:sldMkLst>
          <pc:docMk/>
          <pc:sldMk cId="552917883" sldId="295"/>
        </pc:sldMkLst>
        <pc:spChg chg="del">
          <ac:chgData name="JOSE MANUEL BARBOZA SEGOVIA" userId="S::jo.barboza@duocuc.cl::91479b50-2e2d-4857-abc5-15b760909f34" providerId="AD" clId="Web-{237E9374-2A42-376E-AFAC-CC37C08C8F76}" dt="2024-12-01T22:09:38.286" v="2"/>
          <ac:spMkLst>
            <pc:docMk/>
            <pc:sldMk cId="552917883" sldId="295"/>
            <ac:spMk id="7" creationId="{60A80BBC-CF89-375E-67FD-CC5DD692619A}"/>
          </ac:spMkLst>
        </pc:spChg>
        <pc:spChg chg="del">
          <ac:chgData name="JOSE MANUEL BARBOZA SEGOVIA" userId="S::jo.barboza@duocuc.cl::91479b50-2e2d-4857-abc5-15b760909f34" providerId="AD" clId="Web-{237E9374-2A42-376E-AFAC-CC37C08C8F76}" dt="2024-12-01T22:09:57.693" v="10"/>
          <ac:spMkLst>
            <pc:docMk/>
            <pc:sldMk cId="552917883" sldId="295"/>
            <ac:spMk id="8" creationId="{A71B80EC-91D9-9934-1C45-6F58D255F311}"/>
          </ac:spMkLst>
        </pc:spChg>
        <pc:spChg chg="del">
          <ac:chgData name="JOSE MANUEL BARBOZA SEGOVIA" userId="S::jo.barboza@duocuc.cl::91479b50-2e2d-4857-abc5-15b760909f34" providerId="AD" clId="Web-{237E9374-2A42-376E-AFAC-CC37C08C8F76}" dt="2024-12-01T22:09:57.693" v="9"/>
          <ac:spMkLst>
            <pc:docMk/>
            <pc:sldMk cId="552917883" sldId="295"/>
            <ac:spMk id="9" creationId="{07CBC032-F441-57DB-14B4-132BDBDCE09E}"/>
          </ac:spMkLst>
        </pc:spChg>
        <pc:spChg chg="del">
          <ac:chgData name="JOSE MANUEL BARBOZA SEGOVIA" userId="S::jo.barboza@duocuc.cl::91479b50-2e2d-4857-abc5-15b760909f34" providerId="AD" clId="Web-{237E9374-2A42-376E-AFAC-CC37C08C8F76}" dt="2024-12-01T22:09:57.677" v="8"/>
          <ac:spMkLst>
            <pc:docMk/>
            <pc:sldMk cId="552917883" sldId="295"/>
            <ac:spMk id="11" creationId="{E290DA04-BBA2-5421-F336-6F4B2B548C9E}"/>
          </ac:spMkLst>
        </pc:spChg>
        <pc:spChg chg="del">
          <ac:chgData name="JOSE MANUEL BARBOZA SEGOVIA" userId="S::jo.barboza@duocuc.cl::91479b50-2e2d-4857-abc5-15b760909f34" providerId="AD" clId="Web-{237E9374-2A42-376E-AFAC-CC37C08C8F76}" dt="2024-12-01T22:09:57.677" v="7"/>
          <ac:spMkLst>
            <pc:docMk/>
            <pc:sldMk cId="552917883" sldId="295"/>
            <ac:spMk id="12" creationId="{35E92B19-FB85-13D3-810A-5EA4EC0ED0D7}"/>
          </ac:spMkLst>
        </pc:spChg>
        <pc:spChg chg="mod">
          <ac:chgData name="JOSE MANUEL BARBOZA SEGOVIA" userId="S::jo.barboza@duocuc.cl::91479b50-2e2d-4857-abc5-15b760909f34" providerId="AD" clId="Web-{237E9374-2A42-376E-AFAC-CC37C08C8F76}" dt="2024-12-01T22:13:46.870" v="82" actId="14100"/>
          <ac:spMkLst>
            <pc:docMk/>
            <pc:sldMk cId="552917883" sldId="295"/>
            <ac:spMk id="14" creationId="{487076EB-10CE-8DF0-CC7D-AA2BA5D33627}"/>
          </ac:spMkLst>
        </pc:spChg>
        <pc:spChg chg="add mod">
          <ac:chgData name="JOSE MANUEL BARBOZA SEGOVIA" userId="S::jo.barboza@duocuc.cl::91479b50-2e2d-4857-abc5-15b760909f34" providerId="AD" clId="Web-{237E9374-2A42-376E-AFAC-CC37C08C8F76}" dt="2024-12-01T22:11:55.555" v="38" actId="1076"/>
          <ac:spMkLst>
            <pc:docMk/>
            <pc:sldMk cId="552917883" sldId="295"/>
            <ac:spMk id="15" creationId="{713C41FF-54FB-C444-1613-BB392E91606F}"/>
          </ac:spMkLst>
        </pc:spChg>
        <pc:spChg chg="mod">
          <ac:chgData name="JOSE MANUEL BARBOZA SEGOVIA" userId="S::jo.barboza@duocuc.cl::91479b50-2e2d-4857-abc5-15b760909f34" providerId="AD" clId="Web-{237E9374-2A42-376E-AFAC-CC37C08C8F76}" dt="2024-12-01T22:14:44.887" v="92" actId="20577"/>
          <ac:spMkLst>
            <pc:docMk/>
            <pc:sldMk cId="552917883" sldId="295"/>
            <ac:spMk id="17" creationId="{DE7F8F17-F052-8EAC-19B5-F27D06AE2191}"/>
          </ac:spMkLst>
        </pc:spChg>
        <pc:spChg chg="mod">
          <ac:chgData name="JOSE MANUEL BARBOZA SEGOVIA" userId="S::jo.barboza@duocuc.cl::91479b50-2e2d-4857-abc5-15b760909f34" providerId="AD" clId="Web-{237E9374-2A42-376E-AFAC-CC37C08C8F76}" dt="2024-12-01T22:14:42.387" v="91" actId="20577"/>
          <ac:spMkLst>
            <pc:docMk/>
            <pc:sldMk cId="552917883" sldId="295"/>
            <ac:spMk id="18" creationId="{F9376387-0CDA-7F88-E38D-D0393BF69616}"/>
          </ac:spMkLst>
        </pc:spChg>
        <pc:spChg chg="mod">
          <ac:chgData name="JOSE MANUEL BARBOZA SEGOVIA" userId="S::jo.barboza@duocuc.cl::91479b50-2e2d-4857-abc5-15b760909f34" providerId="AD" clId="Web-{237E9374-2A42-376E-AFAC-CC37C08C8F76}" dt="2024-12-01T22:15:07.888" v="97" actId="20577"/>
          <ac:spMkLst>
            <pc:docMk/>
            <pc:sldMk cId="552917883" sldId="295"/>
            <ac:spMk id="19" creationId="{F9286AE1-68C4-C4E7-9E8F-52CFDF9BBAAD}"/>
          </ac:spMkLst>
        </pc:spChg>
        <pc:spChg chg="mod">
          <ac:chgData name="JOSE MANUEL BARBOZA SEGOVIA" userId="S::jo.barboza@duocuc.cl::91479b50-2e2d-4857-abc5-15b760909f34" providerId="AD" clId="Web-{237E9374-2A42-376E-AFAC-CC37C08C8F76}" dt="2024-12-01T22:15:18.466" v="102" actId="20577"/>
          <ac:spMkLst>
            <pc:docMk/>
            <pc:sldMk cId="552917883" sldId="295"/>
            <ac:spMk id="20" creationId="{35D869F3-5BAC-E2E5-3EE6-5A0719326BAE}"/>
          </ac:spMkLst>
        </pc:spChg>
        <pc:spChg chg="add mod">
          <ac:chgData name="JOSE MANUEL BARBOZA SEGOVIA" userId="S::jo.barboza@duocuc.cl::91479b50-2e2d-4857-abc5-15b760909f34" providerId="AD" clId="Web-{237E9374-2A42-376E-AFAC-CC37C08C8F76}" dt="2024-12-01T22:12:51.447" v="67" actId="20577"/>
          <ac:spMkLst>
            <pc:docMk/>
            <pc:sldMk cId="552917883" sldId="295"/>
            <ac:spMk id="21" creationId="{210ACEDD-F0F7-F194-3548-C8D7694916DC}"/>
          </ac:spMkLst>
        </pc:spChg>
        <pc:spChg chg="del mod">
          <ac:chgData name="JOSE MANUEL BARBOZA SEGOVIA" userId="S::jo.barboza@duocuc.cl::91479b50-2e2d-4857-abc5-15b760909f34" providerId="AD" clId="Web-{237E9374-2A42-376E-AFAC-CC37C08C8F76}" dt="2024-12-01T22:09:38.270" v="1"/>
          <ac:spMkLst>
            <pc:docMk/>
            <pc:sldMk cId="552917883" sldId="295"/>
            <ac:spMk id="23" creationId="{623F8DC5-7C59-14CF-F2B5-E045B6720641}"/>
          </ac:spMkLst>
        </pc:spChg>
        <pc:spChg chg="add mod">
          <ac:chgData name="JOSE MANUEL BARBOZA SEGOVIA" userId="S::jo.barboza@duocuc.cl::91479b50-2e2d-4857-abc5-15b760909f34" providerId="AD" clId="Web-{237E9374-2A42-376E-AFAC-CC37C08C8F76}" dt="2024-12-01T22:12:52.994" v="68" actId="20577"/>
          <ac:spMkLst>
            <pc:docMk/>
            <pc:sldMk cId="552917883" sldId="295"/>
            <ac:spMk id="25" creationId="{F04F26B7-7C5A-23B3-5D1F-764478C26CEE}"/>
          </ac:spMkLst>
        </pc:spChg>
        <pc:spChg chg="add mod">
          <ac:chgData name="JOSE MANUEL BARBOZA SEGOVIA" userId="S::jo.barboza@duocuc.cl::91479b50-2e2d-4857-abc5-15b760909f34" providerId="AD" clId="Web-{237E9374-2A42-376E-AFAC-CC37C08C8F76}" dt="2024-12-01T22:12:54.385" v="69" actId="20577"/>
          <ac:spMkLst>
            <pc:docMk/>
            <pc:sldMk cId="552917883" sldId="295"/>
            <ac:spMk id="27" creationId="{EE4B4420-7CA1-4447-B22A-D145D2EBC7ED}"/>
          </ac:spMkLst>
        </pc:spChg>
        <pc:spChg chg="add mod">
          <ac:chgData name="JOSE MANUEL BARBOZA SEGOVIA" userId="S::jo.barboza@duocuc.cl::91479b50-2e2d-4857-abc5-15b760909f34" providerId="AD" clId="Web-{237E9374-2A42-376E-AFAC-CC37C08C8F76}" dt="2024-12-01T22:12:55.931" v="70" actId="20577"/>
          <ac:spMkLst>
            <pc:docMk/>
            <pc:sldMk cId="552917883" sldId="295"/>
            <ac:spMk id="29" creationId="{D2E45CF8-B563-B368-06F4-DFD826D291EB}"/>
          </ac:spMkLst>
        </pc:spChg>
        <pc:picChg chg="add mod">
          <ac:chgData name="JOSE MANUEL BARBOZA SEGOVIA" userId="S::jo.barboza@duocuc.cl::91479b50-2e2d-4857-abc5-15b760909f34" providerId="AD" clId="Web-{237E9374-2A42-376E-AFAC-CC37C08C8F76}" dt="2024-12-01T22:09:52.896" v="6" actId="1076"/>
          <ac:picMkLst>
            <pc:docMk/>
            <pc:sldMk cId="552917883" sldId="295"/>
            <ac:picMk id="3" creationId="{92D7A227-AC51-2527-BDBE-6E819B99418F}"/>
          </ac:picMkLst>
        </pc:picChg>
        <pc:picChg chg="add del mod">
          <ac:chgData name="JOSE MANUEL BARBOZA SEGOVIA" userId="S::jo.barboza@duocuc.cl::91479b50-2e2d-4857-abc5-15b760909f34" providerId="AD" clId="Web-{237E9374-2A42-376E-AFAC-CC37C08C8F76}" dt="2024-12-01T22:12:02.227" v="42"/>
          <ac:picMkLst>
            <pc:docMk/>
            <pc:sldMk cId="552917883" sldId="295"/>
            <ac:picMk id="4" creationId="{1D4441DD-3F8A-CBAB-F307-F32DE411DE05}"/>
          </ac:picMkLst>
        </pc:picChg>
        <pc:picChg chg="add del mod">
          <ac:chgData name="JOSE MANUEL BARBOZA SEGOVIA" userId="S::jo.barboza@duocuc.cl::91479b50-2e2d-4857-abc5-15b760909f34" providerId="AD" clId="Web-{237E9374-2A42-376E-AFAC-CC37C08C8F76}" dt="2024-12-01T22:12:02.227" v="41"/>
          <ac:picMkLst>
            <pc:docMk/>
            <pc:sldMk cId="552917883" sldId="295"/>
            <ac:picMk id="5" creationId="{55682B31-5AD7-EE28-1014-06A9B2D6C034}"/>
          </ac:picMkLst>
        </pc:picChg>
        <pc:picChg chg="add del mod">
          <ac:chgData name="JOSE MANUEL BARBOZA SEGOVIA" userId="S::jo.barboza@duocuc.cl::91479b50-2e2d-4857-abc5-15b760909f34" providerId="AD" clId="Web-{237E9374-2A42-376E-AFAC-CC37C08C8F76}" dt="2024-12-01T22:12:02.227" v="40"/>
          <ac:picMkLst>
            <pc:docMk/>
            <pc:sldMk cId="552917883" sldId="295"/>
            <ac:picMk id="10" creationId="{3D90609B-B347-3C3D-777D-FE1D167B9491}"/>
          </ac:picMkLst>
        </pc:picChg>
        <pc:picChg chg="add del mod">
          <ac:chgData name="JOSE MANUEL BARBOZA SEGOVIA" userId="S::jo.barboza@duocuc.cl::91479b50-2e2d-4857-abc5-15b760909f34" providerId="AD" clId="Web-{237E9374-2A42-376E-AFAC-CC37C08C8F76}" dt="2024-12-01T22:12:02.227" v="39"/>
          <ac:picMkLst>
            <pc:docMk/>
            <pc:sldMk cId="552917883" sldId="295"/>
            <ac:picMk id="13" creationId="{34207534-68E8-E26A-E5FD-8A05C7FA8973}"/>
          </ac:picMkLst>
        </pc:picChg>
        <pc:picChg chg="add mod">
          <ac:chgData name="JOSE MANUEL BARBOZA SEGOVIA" userId="S::jo.barboza@duocuc.cl::91479b50-2e2d-4857-abc5-15b760909f34" providerId="AD" clId="Web-{237E9374-2A42-376E-AFAC-CC37C08C8F76}" dt="2024-12-01T22:12:18.712" v="47" actId="1076"/>
          <ac:picMkLst>
            <pc:docMk/>
            <pc:sldMk cId="552917883" sldId="295"/>
            <ac:picMk id="16" creationId="{044A4D0F-D951-79B7-88DE-E73F72844E68}"/>
          </ac:picMkLst>
        </pc:picChg>
        <pc:picChg chg="add mod">
          <ac:chgData name="JOSE MANUEL BARBOZA SEGOVIA" userId="S::jo.barboza@duocuc.cl::91479b50-2e2d-4857-abc5-15b760909f34" providerId="AD" clId="Web-{237E9374-2A42-376E-AFAC-CC37C08C8F76}" dt="2024-12-01T22:12:28.681" v="53" actId="1076"/>
          <ac:picMkLst>
            <pc:docMk/>
            <pc:sldMk cId="552917883" sldId="295"/>
            <ac:picMk id="24" creationId="{04837A85-E016-2C08-9A83-D70533A356FB}"/>
          </ac:picMkLst>
        </pc:picChg>
        <pc:picChg chg="add mod">
          <ac:chgData name="JOSE MANUEL BARBOZA SEGOVIA" userId="S::jo.barboza@duocuc.cl::91479b50-2e2d-4857-abc5-15b760909f34" providerId="AD" clId="Web-{237E9374-2A42-376E-AFAC-CC37C08C8F76}" dt="2024-12-01T22:12:39.134" v="59" actId="1076"/>
          <ac:picMkLst>
            <pc:docMk/>
            <pc:sldMk cId="552917883" sldId="295"/>
            <ac:picMk id="26" creationId="{2224358F-E763-DBFE-58B6-CE358F101D71}"/>
          </ac:picMkLst>
        </pc:picChg>
        <pc:picChg chg="add mod">
          <ac:chgData name="JOSE MANUEL BARBOZA SEGOVIA" userId="S::jo.barboza@duocuc.cl::91479b50-2e2d-4857-abc5-15b760909f34" providerId="AD" clId="Web-{237E9374-2A42-376E-AFAC-CC37C08C8F76}" dt="2024-12-01T22:12:48.650" v="65" actId="1076"/>
          <ac:picMkLst>
            <pc:docMk/>
            <pc:sldMk cId="552917883" sldId="295"/>
            <ac:picMk id="28" creationId="{CAA0D2AD-D20D-6F6D-074D-F81EA1A98D21}"/>
          </ac:picMkLst>
        </pc:picChg>
      </pc:sldChg>
    </pc:docChg>
  </pc:docChgLst>
  <pc:docChgLst>
    <pc:chgData name="JOSE MANUEL BARBOZA SEGOVIA" userId="S::jo.barboza@duocuc.cl::91479b50-2e2d-4857-abc5-15b760909f34" providerId="AD" clId="Web-{7344DE42-79EF-CEDA-18F4-D16697E768B9}"/>
    <pc:docChg chg="addSld delSld modSld">
      <pc:chgData name="JOSE MANUEL BARBOZA SEGOVIA" userId="S::jo.barboza@duocuc.cl::91479b50-2e2d-4857-abc5-15b760909f34" providerId="AD" clId="Web-{7344DE42-79EF-CEDA-18F4-D16697E768B9}" dt="2024-11-25T01:31:23.107" v="666"/>
      <pc:docMkLst>
        <pc:docMk/>
      </pc:docMkLst>
      <pc:sldChg chg="modSp">
        <pc:chgData name="JOSE MANUEL BARBOZA SEGOVIA" userId="S::jo.barboza@duocuc.cl::91479b50-2e2d-4857-abc5-15b760909f34" providerId="AD" clId="Web-{7344DE42-79EF-CEDA-18F4-D16697E768B9}" dt="2024-11-25T01:31:23.107" v="666"/>
        <pc:sldMkLst>
          <pc:docMk/>
          <pc:sldMk cId="0" sldId="257"/>
        </pc:sldMkLst>
      </pc:sldChg>
      <pc:sldChg chg="del">
        <pc:chgData name="JOSE MANUEL BARBOZA SEGOVIA" userId="S::jo.barboza@duocuc.cl::91479b50-2e2d-4857-abc5-15b760909f34" providerId="AD" clId="Web-{7344DE42-79EF-CEDA-18F4-D16697E768B9}" dt="2024-11-25T00:32:02.707" v="77"/>
        <pc:sldMkLst>
          <pc:docMk/>
          <pc:sldMk cId="0" sldId="260"/>
        </pc:sldMkLst>
      </pc:sldChg>
      <pc:sldChg chg="del">
        <pc:chgData name="JOSE MANUEL BARBOZA SEGOVIA" userId="S::jo.barboza@duocuc.cl::91479b50-2e2d-4857-abc5-15b760909f34" providerId="AD" clId="Web-{7344DE42-79EF-CEDA-18F4-D16697E768B9}" dt="2024-11-25T00:35:53.041" v="152"/>
        <pc:sldMkLst>
          <pc:docMk/>
          <pc:sldMk cId="0" sldId="261"/>
        </pc:sldMkLst>
      </pc:sldChg>
      <pc:sldChg chg="del">
        <pc:chgData name="JOSE MANUEL BARBOZA SEGOVIA" userId="S::jo.barboza@duocuc.cl::91479b50-2e2d-4857-abc5-15b760909f34" providerId="AD" clId="Web-{7344DE42-79EF-CEDA-18F4-D16697E768B9}" dt="2024-11-25T00:40:45.782" v="168"/>
        <pc:sldMkLst>
          <pc:docMk/>
          <pc:sldMk cId="0" sldId="262"/>
        </pc:sldMkLst>
      </pc:sldChg>
      <pc:sldChg chg="del">
        <pc:chgData name="JOSE MANUEL BARBOZA SEGOVIA" userId="S::jo.barboza@duocuc.cl::91479b50-2e2d-4857-abc5-15b760909f34" providerId="AD" clId="Web-{7344DE42-79EF-CEDA-18F4-D16697E768B9}" dt="2024-11-25T00:33:59.475" v="92"/>
        <pc:sldMkLst>
          <pc:docMk/>
          <pc:sldMk cId="0" sldId="266"/>
        </pc:sldMkLst>
      </pc:sldChg>
      <pc:sldChg chg="del">
        <pc:chgData name="JOSE MANUEL BARBOZA SEGOVIA" userId="S::jo.barboza@duocuc.cl::91479b50-2e2d-4857-abc5-15b760909f34" providerId="AD" clId="Web-{7344DE42-79EF-CEDA-18F4-D16697E768B9}" dt="2024-11-25T00:34:17.882" v="99"/>
        <pc:sldMkLst>
          <pc:docMk/>
          <pc:sldMk cId="0" sldId="267"/>
        </pc:sldMkLst>
      </pc:sldChg>
      <pc:sldChg chg="del">
        <pc:chgData name="JOSE MANUEL BARBOZA SEGOVIA" userId="S::jo.barboza@duocuc.cl::91479b50-2e2d-4857-abc5-15b760909f34" providerId="AD" clId="Web-{7344DE42-79EF-CEDA-18F4-D16697E768B9}" dt="2024-11-25T00:34:36.195" v="106"/>
        <pc:sldMkLst>
          <pc:docMk/>
          <pc:sldMk cId="0" sldId="268"/>
        </pc:sldMkLst>
      </pc:sldChg>
      <pc:sldChg chg="del">
        <pc:chgData name="JOSE MANUEL BARBOZA SEGOVIA" userId="S::jo.barboza@duocuc.cl::91479b50-2e2d-4857-abc5-15b760909f34" providerId="AD" clId="Web-{7344DE42-79EF-CEDA-18F4-D16697E768B9}" dt="2024-11-25T00:34:52.664" v="115"/>
        <pc:sldMkLst>
          <pc:docMk/>
          <pc:sldMk cId="0" sldId="269"/>
        </pc:sldMkLst>
      </pc:sldChg>
      <pc:sldChg chg="addSp modSp">
        <pc:chgData name="JOSE MANUEL BARBOZA SEGOVIA" userId="S::jo.barboza@duocuc.cl::91479b50-2e2d-4857-abc5-15b760909f34" providerId="AD" clId="Web-{7344DE42-79EF-CEDA-18F4-D16697E768B9}" dt="2024-11-25T00:22:44.755" v="5" actId="1076"/>
        <pc:sldMkLst>
          <pc:docMk/>
          <pc:sldMk cId="1521888094" sldId="273"/>
        </pc:sldMkLst>
        <pc:picChg chg="add mod">
          <ac:chgData name="JOSE MANUEL BARBOZA SEGOVIA" userId="S::jo.barboza@duocuc.cl::91479b50-2e2d-4857-abc5-15b760909f34" providerId="AD" clId="Web-{7344DE42-79EF-CEDA-18F4-D16697E768B9}" dt="2024-11-25T00:22:11.723" v="1" actId="1076"/>
          <ac:picMkLst>
            <pc:docMk/>
            <pc:sldMk cId="1521888094" sldId="273"/>
            <ac:picMk id="4" creationId="{A8ECE684-C979-A371-F234-9A0DB23BF903}"/>
          </ac:picMkLst>
        </pc:picChg>
        <pc:picChg chg="add mod">
          <ac:chgData name="JOSE MANUEL BARBOZA SEGOVIA" userId="S::jo.barboza@duocuc.cl::91479b50-2e2d-4857-abc5-15b760909f34" providerId="AD" clId="Web-{7344DE42-79EF-CEDA-18F4-D16697E768B9}" dt="2024-11-25T00:22:44.755" v="5" actId="1076"/>
          <ac:picMkLst>
            <pc:docMk/>
            <pc:sldMk cId="1521888094" sldId="273"/>
            <ac:picMk id="5" creationId="{A7959C1F-B25B-D3EF-9A2E-B83DDD88DECB}"/>
          </ac:picMkLst>
        </pc:picChg>
      </pc:sldChg>
      <pc:sldChg chg="addSp modSp">
        <pc:chgData name="JOSE MANUEL BARBOZA SEGOVIA" userId="S::jo.barboza@duocuc.cl::91479b50-2e2d-4857-abc5-15b760909f34" providerId="AD" clId="Web-{7344DE42-79EF-CEDA-18F4-D16697E768B9}" dt="2024-11-25T00:41:43.362" v="200" actId="20577"/>
        <pc:sldMkLst>
          <pc:docMk/>
          <pc:sldMk cId="2261980118" sldId="274"/>
        </pc:sldMkLst>
      </pc:sldChg>
      <pc:sldChg chg="addSp delSp modSp new del">
        <pc:chgData name="JOSE MANUEL BARBOZA SEGOVIA" userId="S::jo.barboza@duocuc.cl::91479b50-2e2d-4857-abc5-15b760909f34" providerId="AD" clId="Web-{7344DE42-79EF-CEDA-18F4-D16697E768B9}" dt="2024-11-25T01:13:45.066" v="579"/>
        <pc:sldMkLst>
          <pc:docMk/>
          <pc:sldMk cId="3615992780" sldId="276"/>
        </pc:sldMkLst>
      </pc:sldChg>
      <pc:sldChg chg="addSp delSp modSp add del replId">
        <pc:chgData name="JOSE MANUEL BARBOZA SEGOVIA" userId="S::jo.barboza@duocuc.cl::91479b50-2e2d-4857-abc5-15b760909f34" providerId="AD" clId="Web-{7344DE42-79EF-CEDA-18F4-D16697E768B9}" dt="2024-11-25T01:19:56.341" v="620"/>
        <pc:sldMkLst>
          <pc:docMk/>
          <pc:sldMk cId="3283768432" sldId="277"/>
        </pc:sldMkLst>
      </pc:sldChg>
      <pc:sldChg chg="modSp new">
        <pc:chgData name="JOSE MANUEL BARBOZA SEGOVIA" userId="S::jo.barboza@duocuc.cl::91479b50-2e2d-4857-abc5-15b760909f34" providerId="AD" clId="Web-{7344DE42-79EF-CEDA-18F4-D16697E768B9}" dt="2024-11-25T00:33:57.928" v="91" actId="20577"/>
        <pc:sldMkLst>
          <pc:docMk/>
          <pc:sldMk cId="2922281334" sldId="278"/>
        </pc:sldMkLst>
        <pc:spChg chg="mod">
          <ac:chgData name="JOSE MANUEL BARBOZA SEGOVIA" userId="S::jo.barboza@duocuc.cl::91479b50-2e2d-4857-abc5-15b760909f34" providerId="AD" clId="Web-{7344DE42-79EF-CEDA-18F4-D16697E768B9}" dt="2024-11-25T00:33:48.116" v="88" actId="20577"/>
          <ac:spMkLst>
            <pc:docMk/>
            <pc:sldMk cId="2922281334" sldId="278"/>
            <ac:spMk id="2" creationId="{A43D1059-C40B-5D94-807A-1304F8097230}"/>
          </ac:spMkLst>
        </pc:spChg>
      </pc:sldChg>
      <pc:sldChg chg="modSp new">
        <pc:chgData name="JOSE MANUEL BARBOZA SEGOVIA" userId="S::jo.barboza@duocuc.cl::91479b50-2e2d-4857-abc5-15b760909f34" providerId="AD" clId="Web-{7344DE42-79EF-CEDA-18F4-D16697E768B9}" dt="2024-11-25T00:35:27.134" v="150" actId="20577"/>
        <pc:sldMkLst>
          <pc:docMk/>
          <pc:sldMk cId="2870398464" sldId="279"/>
        </pc:sldMkLst>
        <pc:spChg chg="mod">
          <ac:chgData name="JOSE MANUEL BARBOZA SEGOVIA" userId="S::jo.barboza@duocuc.cl::91479b50-2e2d-4857-abc5-15b760909f34" providerId="AD" clId="Web-{7344DE42-79EF-CEDA-18F4-D16697E768B9}" dt="2024-11-25T00:34:09.726" v="94" actId="20577"/>
          <ac:spMkLst>
            <pc:docMk/>
            <pc:sldMk cId="2870398464" sldId="279"/>
            <ac:spMk id="2" creationId="{8196DD57-2F42-9FB6-24B1-2C8AFDAAE416}"/>
          </ac:spMkLst>
        </pc:spChg>
        <pc:spChg chg="mod">
          <ac:chgData name="JOSE MANUEL BARBOZA SEGOVIA" userId="S::jo.barboza@duocuc.cl::91479b50-2e2d-4857-abc5-15b760909f34" providerId="AD" clId="Web-{7344DE42-79EF-CEDA-18F4-D16697E768B9}" dt="2024-11-25T00:35:27.134" v="150" actId="20577"/>
          <ac:spMkLst>
            <pc:docMk/>
            <pc:sldMk cId="2870398464" sldId="279"/>
            <ac:spMk id="3" creationId="{D9C32E92-CB11-3B5A-8BE1-9DF75F3964B1}"/>
          </ac:spMkLst>
        </pc:spChg>
      </pc:sldChg>
      <pc:sldChg chg="modSp new">
        <pc:chgData name="JOSE MANUEL BARBOZA SEGOVIA" userId="S::jo.barboza@duocuc.cl::91479b50-2e2d-4857-abc5-15b760909f34" providerId="AD" clId="Web-{7344DE42-79EF-CEDA-18F4-D16697E768B9}" dt="2024-11-25T00:34:34.148" v="105" actId="20577"/>
        <pc:sldMkLst>
          <pc:docMk/>
          <pc:sldMk cId="3551874016" sldId="280"/>
        </pc:sldMkLst>
        <pc:spChg chg="mod">
          <ac:chgData name="JOSE MANUEL BARBOZA SEGOVIA" userId="S::jo.barboza@duocuc.cl::91479b50-2e2d-4857-abc5-15b760909f34" providerId="AD" clId="Web-{7344DE42-79EF-CEDA-18F4-D16697E768B9}" dt="2024-11-25T00:34:27.367" v="101" actId="20577"/>
          <ac:spMkLst>
            <pc:docMk/>
            <pc:sldMk cId="3551874016" sldId="280"/>
            <ac:spMk id="2" creationId="{E7068F85-15DD-560B-E2A2-096F216FCAEE}"/>
          </ac:spMkLst>
        </pc:spChg>
        <pc:spChg chg="mod">
          <ac:chgData name="JOSE MANUEL BARBOZA SEGOVIA" userId="S::jo.barboza@duocuc.cl::91479b50-2e2d-4857-abc5-15b760909f34" providerId="AD" clId="Web-{7344DE42-79EF-CEDA-18F4-D16697E768B9}" dt="2024-11-25T00:34:34.148" v="105" actId="20577"/>
          <ac:spMkLst>
            <pc:docMk/>
            <pc:sldMk cId="3551874016" sldId="280"/>
            <ac:spMk id="3" creationId="{ECE0EA1E-6EAF-25D0-C852-B4ABA4B0BB6E}"/>
          </ac:spMkLst>
        </pc:spChg>
      </pc:sldChg>
      <pc:sldChg chg="modSp new">
        <pc:chgData name="JOSE MANUEL BARBOZA SEGOVIA" userId="S::jo.barboza@duocuc.cl::91479b50-2e2d-4857-abc5-15b760909f34" providerId="AD" clId="Web-{7344DE42-79EF-CEDA-18F4-D16697E768B9}" dt="2024-11-25T00:34:51.805" v="114" actId="20577"/>
        <pc:sldMkLst>
          <pc:docMk/>
          <pc:sldMk cId="766327548" sldId="281"/>
        </pc:sldMkLst>
      </pc:sldChg>
      <pc:sldChg chg="addSp delSp modSp add replId">
        <pc:chgData name="JOSE MANUEL BARBOZA SEGOVIA" userId="S::jo.barboza@duocuc.cl::91479b50-2e2d-4857-abc5-15b760909f34" providerId="AD" clId="Web-{7344DE42-79EF-CEDA-18F4-D16697E768B9}" dt="2024-11-25T00:42:00.159" v="224" actId="20577"/>
        <pc:sldMkLst>
          <pc:docMk/>
          <pc:sldMk cId="1373125923" sldId="282"/>
        </pc:sldMkLst>
        <pc:spChg chg="mod">
          <ac:chgData name="JOSE MANUEL BARBOZA SEGOVIA" userId="S::jo.barboza@duocuc.cl::91479b50-2e2d-4857-abc5-15b760909f34" providerId="AD" clId="Web-{7344DE42-79EF-CEDA-18F4-D16697E768B9}" dt="2024-11-25T00:36:28.620" v="159" actId="20577"/>
          <ac:spMkLst>
            <pc:docMk/>
            <pc:sldMk cId="1373125923" sldId="282"/>
            <ac:spMk id="2" creationId="{412EC38A-72B0-DB98-DB18-2627DDE77BE2}"/>
          </ac:spMkLst>
        </pc:spChg>
      </pc:sldChg>
      <pc:sldChg chg="modSp new">
        <pc:chgData name="JOSE MANUEL BARBOZA SEGOVIA" userId="S::jo.barboza@duocuc.cl::91479b50-2e2d-4857-abc5-15b760909f34" providerId="AD" clId="Web-{7344DE42-79EF-CEDA-18F4-D16697E768B9}" dt="2024-11-25T00:40:43.907" v="167" actId="20577"/>
        <pc:sldMkLst>
          <pc:docMk/>
          <pc:sldMk cId="1280925205" sldId="283"/>
        </pc:sldMkLst>
        <pc:spChg chg="mod">
          <ac:chgData name="JOSE MANUEL BARBOZA SEGOVIA" userId="S::jo.barboza@duocuc.cl::91479b50-2e2d-4857-abc5-15b760909f34" providerId="AD" clId="Web-{7344DE42-79EF-CEDA-18F4-D16697E768B9}" dt="2024-11-25T00:36:57.386" v="164" actId="20577"/>
          <ac:spMkLst>
            <pc:docMk/>
            <pc:sldMk cId="1280925205" sldId="283"/>
            <ac:spMk id="2" creationId="{542673B1-45F9-412D-A2C1-0533CEFBA69E}"/>
          </ac:spMkLst>
        </pc:spChg>
      </pc:sldChg>
      <pc:sldChg chg="addSp delSp modSp add del replId">
        <pc:chgData name="JOSE MANUEL BARBOZA SEGOVIA" userId="S::jo.barboza@duocuc.cl::91479b50-2e2d-4857-abc5-15b760909f34" providerId="AD" clId="Web-{7344DE42-79EF-CEDA-18F4-D16697E768B9}" dt="2024-11-25T01:19:58.419" v="621"/>
        <pc:sldMkLst>
          <pc:docMk/>
          <pc:sldMk cId="1452736801" sldId="284"/>
        </pc:sldMkLst>
      </pc:sldChg>
      <pc:sldChg chg="addSp modSp add replId">
        <pc:chgData name="JOSE MANUEL BARBOZA SEGOVIA" userId="S::jo.barboza@duocuc.cl::91479b50-2e2d-4857-abc5-15b760909f34" providerId="AD" clId="Web-{7344DE42-79EF-CEDA-18F4-D16697E768B9}" dt="2024-11-25T01:25:55.146" v="649"/>
        <pc:sldMkLst>
          <pc:docMk/>
          <pc:sldMk cId="1729462253" sldId="285"/>
        </pc:sldMkLst>
        <pc:spChg chg="mod">
          <ac:chgData name="JOSE MANUEL BARBOZA SEGOVIA" userId="S::jo.barboza@duocuc.cl::91479b50-2e2d-4857-abc5-15b760909f34" providerId="AD" clId="Web-{7344DE42-79EF-CEDA-18F4-D16697E768B9}" dt="2024-11-25T01:12:26.955" v="575" actId="20577"/>
          <ac:spMkLst>
            <pc:docMk/>
            <pc:sldMk cId="1729462253" sldId="285"/>
            <ac:spMk id="3" creationId="{DF53C2ED-8F55-EA7E-CE5E-3B1C6443D28E}"/>
          </ac:spMkLst>
        </pc:spChg>
        <pc:spChg chg="add mod">
          <ac:chgData name="JOSE MANUEL BARBOZA SEGOVIA" userId="S::jo.barboza@duocuc.cl::91479b50-2e2d-4857-abc5-15b760909f34" providerId="AD" clId="Web-{7344DE42-79EF-CEDA-18F4-D16697E768B9}" dt="2024-11-25T01:25:54.787" v="646"/>
          <ac:spMkLst>
            <pc:docMk/>
            <pc:sldMk cId="1729462253" sldId="285"/>
            <ac:spMk id="5" creationId="{21A360FB-871D-BAC8-9CC1-4440AAC09230}"/>
          </ac:spMkLst>
        </pc:spChg>
        <pc:spChg chg="add mod">
          <ac:chgData name="JOSE MANUEL BARBOZA SEGOVIA" userId="S::jo.barboza@duocuc.cl::91479b50-2e2d-4857-abc5-15b760909f34" providerId="AD" clId="Web-{7344DE42-79EF-CEDA-18F4-D16697E768B9}" dt="2024-11-25T01:25:54.787" v="647"/>
          <ac:spMkLst>
            <pc:docMk/>
            <pc:sldMk cId="1729462253" sldId="285"/>
            <ac:spMk id="6" creationId="{95BE23B0-0272-05B2-92F5-67F7837217DE}"/>
          </ac:spMkLst>
        </pc:spChg>
        <pc:spChg chg="add mod">
          <ac:chgData name="JOSE MANUEL BARBOZA SEGOVIA" userId="S::jo.barboza@duocuc.cl::91479b50-2e2d-4857-abc5-15b760909f34" providerId="AD" clId="Web-{7344DE42-79EF-CEDA-18F4-D16697E768B9}" dt="2024-11-25T01:25:54.787" v="648"/>
          <ac:spMkLst>
            <pc:docMk/>
            <pc:sldMk cId="1729462253" sldId="285"/>
            <ac:spMk id="7" creationId="{0271A3CC-74C2-9AA9-A057-5240F396910E}"/>
          </ac:spMkLst>
        </pc:spChg>
        <pc:spChg chg="add mod">
          <ac:chgData name="JOSE MANUEL BARBOZA SEGOVIA" userId="S::jo.barboza@duocuc.cl::91479b50-2e2d-4857-abc5-15b760909f34" providerId="AD" clId="Web-{7344DE42-79EF-CEDA-18F4-D16697E768B9}" dt="2024-11-25T01:25:55.146" v="649"/>
          <ac:spMkLst>
            <pc:docMk/>
            <pc:sldMk cId="1729462253" sldId="285"/>
            <ac:spMk id="8" creationId="{D49B9839-DCE3-E014-D453-8FAD6F50B50A}"/>
          </ac:spMkLst>
        </pc:spChg>
      </pc:sldChg>
      <pc:sldChg chg="add del replId">
        <pc:chgData name="JOSE MANUEL BARBOZA SEGOVIA" userId="S::jo.barboza@duocuc.cl::91479b50-2e2d-4857-abc5-15b760909f34" providerId="AD" clId="Web-{7344DE42-79EF-CEDA-18F4-D16697E768B9}" dt="2024-11-25T00:47:38.809" v="270"/>
        <pc:sldMkLst>
          <pc:docMk/>
          <pc:sldMk cId="3586307510" sldId="285"/>
        </pc:sldMkLst>
      </pc:sldChg>
      <pc:sldChg chg="add del replId">
        <pc:chgData name="JOSE MANUEL BARBOZA SEGOVIA" userId="S::jo.barboza@duocuc.cl::91479b50-2e2d-4857-abc5-15b760909f34" providerId="AD" clId="Web-{7344DE42-79EF-CEDA-18F4-D16697E768B9}" dt="2024-11-25T00:47:32.699" v="268"/>
        <pc:sldMkLst>
          <pc:docMk/>
          <pc:sldMk cId="4039154084" sldId="285"/>
        </pc:sldMkLst>
      </pc:sldChg>
      <pc:sldChg chg="addSp modSp add replId">
        <pc:chgData name="JOSE MANUEL BARBOZA SEGOVIA" userId="S::jo.barboza@duocuc.cl::91479b50-2e2d-4857-abc5-15b760909f34" providerId="AD" clId="Web-{7344DE42-79EF-CEDA-18F4-D16697E768B9}" dt="2024-11-25T01:25:29.974" v="637"/>
        <pc:sldMkLst>
          <pc:docMk/>
          <pc:sldMk cId="2566745959" sldId="286"/>
        </pc:sldMkLst>
        <pc:spChg chg="mod">
          <ac:chgData name="JOSE MANUEL BARBOZA SEGOVIA" userId="S::jo.barboza@duocuc.cl::91479b50-2e2d-4857-abc5-15b760909f34" providerId="AD" clId="Web-{7344DE42-79EF-CEDA-18F4-D16697E768B9}" dt="2024-11-25T01:19:05.808" v="619" actId="20577"/>
          <ac:spMkLst>
            <pc:docMk/>
            <pc:sldMk cId="2566745959" sldId="286"/>
            <ac:spMk id="2" creationId="{BA68582A-81E7-6BF9-067B-30F65F259FFE}"/>
          </ac:spMkLst>
        </pc:spChg>
        <pc:spChg chg="mod">
          <ac:chgData name="JOSE MANUEL BARBOZA SEGOVIA" userId="S::jo.barboza@duocuc.cl::91479b50-2e2d-4857-abc5-15b760909f34" providerId="AD" clId="Web-{7344DE42-79EF-CEDA-18F4-D16697E768B9}" dt="2024-11-25T01:17:30.071" v="605" actId="20577"/>
          <ac:spMkLst>
            <pc:docMk/>
            <pc:sldMk cId="2566745959" sldId="286"/>
            <ac:spMk id="3" creationId="{DF53C2ED-8F55-EA7E-CE5E-3B1C6443D28E}"/>
          </ac:spMkLst>
        </pc:spChg>
        <pc:spChg chg="add mod">
          <ac:chgData name="JOSE MANUEL BARBOZA SEGOVIA" userId="S::jo.barboza@duocuc.cl::91479b50-2e2d-4857-abc5-15b760909f34" providerId="AD" clId="Web-{7344DE42-79EF-CEDA-18F4-D16697E768B9}" dt="2024-11-25T01:24:52.489" v="632"/>
          <ac:spMkLst>
            <pc:docMk/>
            <pc:sldMk cId="2566745959" sldId="286"/>
            <ac:spMk id="5" creationId="{1A20D4C0-2D36-2E04-CD32-D1472449353D}"/>
          </ac:spMkLst>
        </pc:spChg>
        <pc:spChg chg="add mod">
          <ac:chgData name="JOSE MANUEL BARBOZA SEGOVIA" userId="S::jo.barboza@duocuc.cl::91479b50-2e2d-4857-abc5-15b760909f34" providerId="AD" clId="Web-{7344DE42-79EF-CEDA-18F4-D16697E768B9}" dt="2024-11-25T01:25:29.974" v="637"/>
          <ac:spMkLst>
            <pc:docMk/>
            <pc:sldMk cId="2566745959" sldId="286"/>
            <ac:spMk id="6" creationId="{D6AE6569-DAF4-7720-0248-2AA89F85A1B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gif>
</file>

<file path=ppt/media/image2.png>
</file>

<file path=ppt/media/image20.gif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Portada: </a:t>
            </a:r>
            <a:r>
              <a:rPr lang="es">
                <a:solidFill>
                  <a:schemeClr val="dk1"/>
                </a:solidFill>
              </a:rPr>
              <a:t>Bienvenida - </a:t>
            </a:r>
            <a:r>
              <a:rPr lang="es"/>
              <a:t>Título del proyecto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9524fd2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9524fd2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Integrantes: Presentación - Roles desarrollo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08053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9524fd245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19524fd245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del Sistema: Chatbot (funcionalidades principales) - Dashboard de administración - Características destacadas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9524fd245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19524fd245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del Sistema: Chatbot (funcionalidades principales) - Dashboard de administración - Características destacadas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77924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9524fd245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19524fd245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del Sistema: Chatbot (funcionalidades principales) - Dashboard de administración - Características destacadas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831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9524fd245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19524fd245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del Sistema: </a:t>
            </a:r>
            <a:r>
              <a:rPr lang="es" err="1"/>
              <a:t>Chatbot</a:t>
            </a:r>
            <a:r>
              <a:rPr lang="es"/>
              <a:t> (funcionalidades principales) - </a:t>
            </a:r>
            <a:r>
              <a:rPr lang="es" err="1"/>
              <a:t>Dashboard</a:t>
            </a:r>
            <a:r>
              <a:rPr lang="es"/>
              <a:t> de administración - Características destacadas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45278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Portada: </a:t>
            </a:r>
            <a:r>
              <a:rPr lang="es">
                <a:solidFill>
                  <a:schemeClr val="dk1"/>
                </a:solidFill>
              </a:rPr>
              <a:t>Bienvenida - </a:t>
            </a:r>
            <a:r>
              <a:rPr lang="es"/>
              <a:t>Título del proyecto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73742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9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4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4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320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7822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29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7822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84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>
              <a:buFontTx/>
              <a:buNone/>
              <a:defRPr/>
            </a:lvl2pPr>
            <a:lvl3pPr marL="1625620" indent="0">
              <a:buFontTx/>
              <a:buNone/>
              <a:defRPr/>
            </a:lvl3pPr>
            <a:lvl4pPr marL="2438430" indent="0">
              <a:buFontTx/>
              <a:buNone/>
              <a:defRPr/>
            </a:lvl4pPr>
            <a:lvl5pPr marL="325124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9186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7822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002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7822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12810" indent="0">
              <a:buFontTx/>
              <a:buNone/>
              <a:defRPr/>
            </a:lvl2pPr>
            <a:lvl3pPr marL="1625620" indent="0">
              <a:buFontTx/>
              <a:buNone/>
              <a:defRPr/>
            </a:lvl3pPr>
            <a:lvl4pPr marL="2438430" indent="0">
              <a:buFontTx/>
              <a:buNone/>
              <a:defRPr/>
            </a:lvl4pPr>
            <a:lvl5pPr marL="325124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98595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7822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4267">
                <a:solidFill>
                  <a:schemeClr val="accent1"/>
                </a:solidFill>
              </a:defRPr>
            </a:lvl1pPr>
            <a:lvl2pPr marL="812810" indent="0">
              <a:buFontTx/>
              <a:buNone/>
              <a:defRPr/>
            </a:lvl2pPr>
            <a:lvl3pPr marL="1625620" indent="0">
              <a:buFontTx/>
              <a:buNone/>
              <a:defRPr/>
            </a:lvl3pPr>
            <a:lvl4pPr marL="2438430" indent="0">
              <a:buFontTx/>
              <a:buNone/>
              <a:defRPr/>
            </a:lvl4pPr>
            <a:lvl5pPr marL="325124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2348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250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13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1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7111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3556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95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883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4267" b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4267" b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83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083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89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3556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2489"/>
            </a:lvl1pPr>
            <a:lvl2pPr marL="812567" indent="0">
              <a:buNone/>
              <a:defRPr sz="2489"/>
            </a:lvl2pPr>
            <a:lvl3pPr marL="1625133" indent="0">
              <a:buNone/>
              <a:defRPr sz="2133"/>
            </a:lvl3pPr>
            <a:lvl4pPr marL="2437700" indent="0">
              <a:buNone/>
              <a:defRPr sz="1778"/>
            </a:lvl4pPr>
            <a:lvl5pPr marL="3250265" indent="0">
              <a:buNone/>
              <a:defRPr sz="1778"/>
            </a:lvl5pPr>
            <a:lvl6pPr marL="4062831" indent="0">
              <a:buNone/>
              <a:defRPr sz="1778"/>
            </a:lvl6pPr>
            <a:lvl7pPr marL="4875398" indent="0">
              <a:buNone/>
              <a:defRPr sz="1778"/>
            </a:lvl7pPr>
            <a:lvl8pPr marL="5687964" indent="0">
              <a:buNone/>
              <a:defRPr sz="1778"/>
            </a:lvl8pPr>
            <a:lvl9pPr marL="650053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60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4267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2133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585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138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130300" y="1183599"/>
            <a:ext cx="3251601" cy="2156651"/>
          </a:xfrm>
          <a:prstGeom prst="rect">
            <a:avLst/>
          </a:prstGeom>
        </p:spPr>
        <p:txBody>
          <a:bodyPr spcFirstLastPara="1" vert="horz" lIns="91425" tIns="91425" rIns="91425" bIns="91425" rtlCol="0" anchorCtr="0"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s" sz="3800"/>
              <a:t>Proyecto: Construye++</a:t>
            </a:r>
            <a:endParaRPr lang="es-ES" sz="3800"/>
          </a:p>
        </p:txBody>
      </p:sp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522292B3-6576-1F18-692D-83913254E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8" y="2331873"/>
            <a:ext cx="2460460" cy="6827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ángulo: esquinas redondeadas 67">
            <a:extLst>
              <a:ext uri="{FF2B5EF4-FFF2-40B4-BE49-F238E27FC236}">
                <a16:creationId xmlns:a16="http://schemas.microsoft.com/office/drawing/2014/main" id="{76146F6B-7E4A-E0F5-CB3F-51FDB7BFAA6A}"/>
              </a:ext>
            </a:extLst>
          </p:cNvPr>
          <p:cNvSpPr/>
          <p:nvPr/>
        </p:nvSpPr>
        <p:spPr>
          <a:xfrm>
            <a:off x="382531" y="1019195"/>
            <a:ext cx="7891476" cy="3962974"/>
          </a:xfrm>
          <a:prstGeom prst="roundRect">
            <a:avLst/>
          </a:prstGeom>
          <a:solidFill>
            <a:schemeClr val="bg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12EC38A-72B0-DB98-DB18-2627DDE77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1" y="32436"/>
            <a:ext cx="6710082" cy="990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>
                <a:ea typeface="+mj-lt"/>
                <a:cs typeface="+mj-lt"/>
              </a:rPr>
              <a:t>Fuentes de Conocimiento </a:t>
            </a:r>
            <a:br>
              <a:rPr lang="es-ES">
                <a:ea typeface="+mj-lt"/>
                <a:cs typeface="+mj-lt"/>
              </a:rPr>
            </a:br>
            <a:r>
              <a:rPr lang="es-ES">
                <a:ea typeface="+mj-lt"/>
                <a:cs typeface="+mj-lt"/>
              </a:rPr>
              <a:t>del </a:t>
            </a:r>
            <a:r>
              <a:rPr lang="es-ES" err="1">
                <a:ea typeface="+mj-lt"/>
                <a:cs typeface="+mj-lt"/>
              </a:rPr>
              <a:t>Chatbot</a:t>
            </a:r>
            <a:endParaRPr lang="es-ES">
              <a:ea typeface="+mj-lt"/>
              <a:cs typeface="+mj-lt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2D95623F-D845-BDFA-A3E1-06BD32231303}"/>
              </a:ext>
            </a:extLst>
          </p:cNvPr>
          <p:cNvSpPr/>
          <p:nvPr/>
        </p:nvSpPr>
        <p:spPr>
          <a:xfrm>
            <a:off x="2868641" y="1254154"/>
            <a:ext cx="1437537" cy="128892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b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Conocimiento</a:t>
            </a:r>
            <a:endParaRPr lang="es-ES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B580B787-E408-2FF8-FBC0-693760CABE3E}"/>
              </a:ext>
            </a:extLst>
          </p:cNvPr>
          <p:cNvSpPr/>
          <p:nvPr/>
        </p:nvSpPr>
        <p:spPr>
          <a:xfrm>
            <a:off x="605810" y="1254154"/>
            <a:ext cx="1437537" cy="128892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b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Usuario</a:t>
            </a:r>
            <a:endParaRPr lang="es-ES"/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092E9853-C539-0A9F-F1D3-7B2F89FC95E4}"/>
              </a:ext>
            </a:extLst>
          </p:cNvPr>
          <p:cNvSpPr/>
          <p:nvPr/>
        </p:nvSpPr>
        <p:spPr>
          <a:xfrm>
            <a:off x="5260221" y="1254154"/>
            <a:ext cx="2796780" cy="34822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b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Fuentes de datos</a:t>
            </a:r>
          </a:p>
          <a:p>
            <a:pPr lvl="1" algn="ctr">
              <a:spcBef>
                <a:spcPts val="1000"/>
              </a:spcBef>
            </a:pPr>
            <a:endParaRPr lang="es-ES">
              <a:solidFill>
                <a:srgbClr val="404040"/>
              </a:solidFill>
            </a:endParaRPr>
          </a:p>
          <a:p>
            <a:pPr lvl="1" algn="ctr">
              <a:spcBef>
                <a:spcPts val="1000"/>
              </a:spcBef>
            </a:pPr>
            <a:endParaRPr lang="es-ES">
              <a:solidFill>
                <a:srgbClr val="404040"/>
              </a:solidFill>
            </a:endParaRPr>
          </a:p>
          <a:p>
            <a:pPr lvl="1" algn="ctr">
              <a:spcBef>
                <a:spcPts val="1000"/>
              </a:spcBef>
            </a:pPr>
            <a:endParaRPr lang="es-ES">
              <a:solidFill>
                <a:srgbClr val="404040"/>
              </a:solidFill>
            </a:endParaRPr>
          </a:p>
          <a:p>
            <a:pPr lvl="1" algn="ctr">
              <a:spcBef>
                <a:spcPts val="1000"/>
              </a:spcBef>
            </a:pPr>
            <a:endParaRPr lang="es-ES">
              <a:solidFill>
                <a:srgbClr val="404040"/>
              </a:solidFill>
            </a:endParaRPr>
          </a:p>
          <a:p>
            <a:pPr lvl="1" algn="ctr">
              <a:spcBef>
                <a:spcPts val="1000"/>
              </a:spcBef>
            </a:pPr>
            <a:endParaRPr lang="es-ES">
              <a:solidFill>
                <a:srgbClr val="404040"/>
              </a:solidFill>
            </a:endParaRPr>
          </a:p>
          <a:p>
            <a:pPr lvl="1" algn="ctr">
              <a:spcBef>
                <a:spcPts val="1000"/>
              </a:spcBef>
            </a:pPr>
            <a:endParaRPr lang="es-ES">
              <a:solidFill>
                <a:srgbClr val="404040"/>
              </a:solidFill>
            </a:endParaRPr>
          </a:p>
        </p:txBody>
      </p:sp>
      <p:sp>
        <p:nvSpPr>
          <p:cNvPr id="47" name="Rectángulo: esquinas redondeadas 46">
            <a:extLst>
              <a:ext uri="{FF2B5EF4-FFF2-40B4-BE49-F238E27FC236}">
                <a16:creationId xmlns:a16="http://schemas.microsoft.com/office/drawing/2014/main" id="{DE893EBA-94FA-4854-0086-7500E52038F4}"/>
              </a:ext>
            </a:extLst>
          </p:cNvPr>
          <p:cNvSpPr/>
          <p:nvPr/>
        </p:nvSpPr>
        <p:spPr>
          <a:xfrm>
            <a:off x="2868641" y="3447478"/>
            <a:ext cx="1437537" cy="128892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b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Copilot</a:t>
            </a:r>
          </a:p>
        </p:txBody>
      </p:sp>
      <p:sp>
        <p:nvSpPr>
          <p:cNvPr id="48" name="Rectángulo: esquinas redondeadas 47">
            <a:extLst>
              <a:ext uri="{FF2B5EF4-FFF2-40B4-BE49-F238E27FC236}">
                <a16:creationId xmlns:a16="http://schemas.microsoft.com/office/drawing/2014/main" id="{52E174F4-A1F6-E64C-FB48-10515D25F7F2}"/>
              </a:ext>
            </a:extLst>
          </p:cNvPr>
          <p:cNvSpPr/>
          <p:nvPr/>
        </p:nvSpPr>
        <p:spPr>
          <a:xfrm>
            <a:off x="605810" y="3447478"/>
            <a:ext cx="1437537" cy="128892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b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Respuesta</a:t>
            </a:r>
            <a:endParaRPr lang="es-ES"/>
          </a:p>
        </p:txBody>
      </p:sp>
      <p:sp>
        <p:nvSpPr>
          <p:cNvPr id="50" name="Flecha: a la derecha 49">
            <a:extLst>
              <a:ext uri="{FF2B5EF4-FFF2-40B4-BE49-F238E27FC236}">
                <a16:creationId xmlns:a16="http://schemas.microsoft.com/office/drawing/2014/main" id="{CBEE5BA8-8E80-6697-1888-60F883758D0A}"/>
              </a:ext>
            </a:extLst>
          </p:cNvPr>
          <p:cNvSpPr/>
          <p:nvPr/>
        </p:nvSpPr>
        <p:spPr>
          <a:xfrm>
            <a:off x="2171034" y="1697191"/>
            <a:ext cx="567470" cy="2007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5C5E07D4-960D-8C6F-8818-41506F61AFD2}"/>
              </a:ext>
            </a:extLst>
          </p:cNvPr>
          <p:cNvSpPr txBox="1"/>
          <p:nvPr/>
        </p:nvSpPr>
        <p:spPr>
          <a:xfrm>
            <a:off x="1933515" y="1430581"/>
            <a:ext cx="98456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/>
              <a:t>Consulta</a:t>
            </a:r>
          </a:p>
        </p:txBody>
      </p:sp>
      <p:sp>
        <p:nvSpPr>
          <p:cNvPr id="53" name="Flecha: a la derecha 52">
            <a:extLst>
              <a:ext uri="{FF2B5EF4-FFF2-40B4-BE49-F238E27FC236}">
                <a16:creationId xmlns:a16="http://schemas.microsoft.com/office/drawing/2014/main" id="{D37535FF-602F-B99B-0D2F-9047DEEC7377}"/>
              </a:ext>
            </a:extLst>
          </p:cNvPr>
          <p:cNvSpPr/>
          <p:nvPr/>
        </p:nvSpPr>
        <p:spPr>
          <a:xfrm>
            <a:off x="4422720" y="1697191"/>
            <a:ext cx="567470" cy="2007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4" name="Flecha: a la derecha 53">
            <a:extLst>
              <a:ext uri="{FF2B5EF4-FFF2-40B4-BE49-F238E27FC236}">
                <a16:creationId xmlns:a16="http://schemas.microsoft.com/office/drawing/2014/main" id="{0B01D5D3-3150-8876-7EB8-70A99D8D3EDD}"/>
              </a:ext>
            </a:extLst>
          </p:cNvPr>
          <p:cNvSpPr/>
          <p:nvPr/>
        </p:nvSpPr>
        <p:spPr>
          <a:xfrm rot="10800000">
            <a:off x="2171032" y="3890513"/>
            <a:ext cx="567470" cy="2007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623250E2-4433-FEB6-45B6-F41FD4173967}"/>
              </a:ext>
            </a:extLst>
          </p:cNvPr>
          <p:cNvSpPr txBox="1"/>
          <p:nvPr/>
        </p:nvSpPr>
        <p:spPr>
          <a:xfrm>
            <a:off x="4231539" y="1430581"/>
            <a:ext cx="98456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/>
              <a:t>Búsqueda</a:t>
            </a:r>
            <a:endParaRPr lang="es-ES"/>
          </a:p>
        </p:txBody>
      </p:sp>
      <p:sp>
        <p:nvSpPr>
          <p:cNvPr id="57" name="Flecha: a la derecha 56">
            <a:extLst>
              <a:ext uri="{FF2B5EF4-FFF2-40B4-BE49-F238E27FC236}">
                <a16:creationId xmlns:a16="http://schemas.microsoft.com/office/drawing/2014/main" id="{8DC038DC-B800-6480-3CCF-D12F8B5E0C6E}"/>
              </a:ext>
            </a:extLst>
          </p:cNvPr>
          <p:cNvSpPr/>
          <p:nvPr/>
        </p:nvSpPr>
        <p:spPr>
          <a:xfrm rot="10800000">
            <a:off x="4422718" y="1928877"/>
            <a:ext cx="567470" cy="2007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525FF800-32EC-1AA3-1B2A-FF0DC06F5809}"/>
              </a:ext>
            </a:extLst>
          </p:cNvPr>
          <p:cNvSpPr txBox="1"/>
          <p:nvPr/>
        </p:nvSpPr>
        <p:spPr>
          <a:xfrm>
            <a:off x="4231539" y="2133371"/>
            <a:ext cx="98456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/>
              <a:t>Data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752D6588-4C13-ED0B-A2DC-AE83B2584EFB}"/>
              </a:ext>
            </a:extLst>
          </p:cNvPr>
          <p:cNvSpPr txBox="1"/>
          <p:nvPr/>
        </p:nvSpPr>
        <p:spPr>
          <a:xfrm>
            <a:off x="1956683" y="3585290"/>
            <a:ext cx="98456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/>
              <a:t>Genera</a:t>
            </a:r>
            <a:endParaRPr lang="es-ES"/>
          </a:p>
        </p:txBody>
      </p:sp>
      <p:pic>
        <p:nvPicPr>
          <p:cNvPr id="60" name="Imagen 59">
            <a:extLst>
              <a:ext uri="{FF2B5EF4-FFF2-40B4-BE49-F238E27FC236}">
                <a16:creationId xmlns:a16="http://schemas.microsoft.com/office/drawing/2014/main" id="{AD2249ED-8892-7AB0-7BAB-C9993197F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0508" y="1334069"/>
            <a:ext cx="1205512" cy="937319"/>
          </a:xfrm>
          <a:prstGeom prst="rect">
            <a:avLst/>
          </a:prstGeom>
        </p:spPr>
      </p:pic>
      <p:pic>
        <p:nvPicPr>
          <p:cNvPr id="61" name="Imagen 60" descr="Logotipo&#10;&#10;Descripción generada automáticamente">
            <a:extLst>
              <a:ext uri="{FF2B5EF4-FFF2-40B4-BE49-F238E27FC236}">
                <a16:creationId xmlns:a16="http://schemas.microsoft.com/office/drawing/2014/main" id="{5DE15E0A-CAF4-C0E9-DCEC-F8C64358C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655" y="1333552"/>
            <a:ext cx="1154072" cy="870896"/>
          </a:xfrm>
          <a:prstGeom prst="rect">
            <a:avLst/>
          </a:prstGeom>
        </p:spPr>
      </p:pic>
      <p:pic>
        <p:nvPicPr>
          <p:cNvPr id="62" name="Imagen 61">
            <a:extLst>
              <a:ext uri="{FF2B5EF4-FFF2-40B4-BE49-F238E27FC236}">
                <a16:creationId xmlns:a16="http://schemas.microsoft.com/office/drawing/2014/main" id="{15A51F2F-3ADC-CC36-32B1-1442CE61C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626" y="3556997"/>
            <a:ext cx="1163851" cy="841544"/>
          </a:xfrm>
          <a:prstGeom prst="rect">
            <a:avLst/>
          </a:prstGeom>
        </p:spPr>
      </p:pic>
      <p:pic>
        <p:nvPicPr>
          <p:cNvPr id="63" name="Imagen 62" descr="Icono&#10;&#10;Descripción generada automáticamente">
            <a:extLst>
              <a:ext uri="{FF2B5EF4-FFF2-40B4-BE49-F238E27FC236}">
                <a16:creationId xmlns:a16="http://schemas.microsoft.com/office/drawing/2014/main" id="{85444619-A1E5-B93C-FC91-8FB8DEC6BB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845" y="3523016"/>
            <a:ext cx="988025" cy="878618"/>
          </a:xfrm>
          <a:prstGeom prst="rect">
            <a:avLst/>
          </a:prstGeom>
        </p:spPr>
      </p:pic>
      <p:pic>
        <p:nvPicPr>
          <p:cNvPr id="64" name="Imagen 63" descr="Icono&#10;&#10;Descripción generada automáticamente">
            <a:extLst>
              <a:ext uri="{FF2B5EF4-FFF2-40B4-BE49-F238E27FC236}">
                <a16:creationId xmlns:a16="http://schemas.microsoft.com/office/drawing/2014/main" id="{6B742AB0-FF3A-28E8-93D8-ED8938C5CC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639" y="1336901"/>
            <a:ext cx="872439" cy="879648"/>
          </a:xfrm>
          <a:prstGeom prst="rect">
            <a:avLst/>
          </a:prstGeom>
        </p:spPr>
      </p:pic>
      <p:sp>
        <p:nvSpPr>
          <p:cNvPr id="65" name="Flecha: a la derecha 64">
            <a:extLst>
              <a:ext uri="{FF2B5EF4-FFF2-40B4-BE49-F238E27FC236}">
                <a16:creationId xmlns:a16="http://schemas.microsoft.com/office/drawing/2014/main" id="{E4A2D87D-FF05-A26D-9DEC-A2D2A9334F7E}"/>
              </a:ext>
            </a:extLst>
          </p:cNvPr>
          <p:cNvSpPr/>
          <p:nvPr/>
        </p:nvSpPr>
        <p:spPr>
          <a:xfrm rot="5400000">
            <a:off x="3202051" y="2890390"/>
            <a:ext cx="768267" cy="23937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2624CE25-4BFA-A163-6921-11404F32631C}"/>
              </a:ext>
            </a:extLst>
          </p:cNvPr>
          <p:cNvSpPr txBox="1"/>
          <p:nvPr/>
        </p:nvSpPr>
        <p:spPr>
          <a:xfrm>
            <a:off x="3601677" y="2712594"/>
            <a:ext cx="98456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/>
              <a:t>Consulta + Data</a:t>
            </a:r>
            <a:endParaRPr lang="es-ES"/>
          </a:p>
        </p:txBody>
      </p:sp>
      <p:sp>
        <p:nvSpPr>
          <p:cNvPr id="69" name="Rectángulo: esquinas redondeadas 68">
            <a:extLst>
              <a:ext uri="{FF2B5EF4-FFF2-40B4-BE49-F238E27FC236}">
                <a16:creationId xmlns:a16="http://schemas.microsoft.com/office/drawing/2014/main" id="{5E6D43F4-CB30-5323-7CC8-260CA2A4230C}"/>
              </a:ext>
            </a:extLst>
          </p:cNvPr>
          <p:cNvSpPr/>
          <p:nvPr/>
        </p:nvSpPr>
        <p:spPr>
          <a:xfrm>
            <a:off x="5260222" y="2621118"/>
            <a:ext cx="2796778" cy="210266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lvl="1"/>
            <a:r>
              <a:rPr lang="es-ES" sz="1200">
                <a:solidFill>
                  <a:srgbClr val="404040"/>
                </a:solidFill>
              </a:rPr>
              <a:t>Fuentes CChC y Bravo izquierdo</a:t>
            </a:r>
            <a:endParaRPr lang="es-ES" sz="1200">
              <a:solidFill>
                <a:srgbClr val="FFFFFF"/>
              </a:solidFill>
            </a:endParaRPr>
          </a:p>
          <a:p>
            <a:pPr lvl="1"/>
            <a:endParaRPr lang="es-ES" sz="1200">
              <a:solidFill>
                <a:srgbClr val="404040"/>
              </a:solidFill>
              <a:ea typeface="+mn-lt"/>
              <a:cs typeface="+mn-lt"/>
            </a:endParaRPr>
          </a:p>
          <a:p>
            <a:pPr marL="285750" lvl="1" indent="-285750">
              <a:buChar char="•"/>
            </a:pPr>
            <a:r>
              <a:rPr lang="es-ES" sz="1200">
                <a:solidFill>
                  <a:srgbClr val="404040"/>
                </a:solidFill>
                <a:ea typeface="+mn-lt"/>
                <a:cs typeface="+mn-lt"/>
              </a:rPr>
              <a:t>Páginas web (cchc.cl, bravoizquierdo.cl)</a:t>
            </a:r>
            <a:endParaRPr lang="es-ES"/>
          </a:p>
          <a:p>
            <a:pPr marL="285750" lvl="1" indent="-285750">
              <a:buChar char="•"/>
            </a:pPr>
            <a:r>
              <a:rPr lang="es-ES" sz="1200">
                <a:solidFill>
                  <a:srgbClr val="404040"/>
                </a:solidFill>
                <a:ea typeface="+mn-lt"/>
                <a:cs typeface="+mn-lt"/>
              </a:rPr>
              <a:t>Documentos PDF (Beneficios_socio.pdf)</a:t>
            </a:r>
            <a:endParaRPr lang="es-ES"/>
          </a:p>
          <a:p>
            <a:pPr marL="285750" lvl="1" indent="-285750">
              <a:buChar char="•"/>
            </a:pPr>
            <a:r>
              <a:rPr lang="es-ES" sz="1200">
                <a:solidFill>
                  <a:srgbClr val="404040"/>
                </a:solidFill>
                <a:ea typeface="+mn-lt"/>
                <a:cs typeface="+mn-lt"/>
              </a:rPr>
              <a:t>Archivos .</a:t>
            </a:r>
            <a:r>
              <a:rPr lang="es-ES" sz="1200" err="1">
                <a:solidFill>
                  <a:srgbClr val="404040"/>
                </a:solidFill>
                <a:ea typeface="+mn-lt"/>
                <a:cs typeface="+mn-lt"/>
              </a:rPr>
              <a:t>txt</a:t>
            </a:r>
            <a:r>
              <a:rPr lang="es-ES" sz="1200">
                <a:solidFill>
                  <a:srgbClr val="404040"/>
                </a:solidFill>
                <a:ea typeface="+mn-lt"/>
                <a:cs typeface="+mn-lt"/>
              </a:rPr>
              <a:t> (Programas_capacitacion.txt)</a:t>
            </a:r>
            <a:endParaRPr lang="es-ES"/>
          </a:p>
          <a:p>
            <a:pPr lvl="1"/>
            <a:endParaRPr lang="es-ES" sz="120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112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2673B1-45F9-412D-A2C1-0533CEFBA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ea typeface="+mj-lt"/>
                <a:cs typeface="+mj-lt"/>
              </a:rPr>
              <a:t>Funcionalidades Principales</a:t>
            </a:r>
            <a:endParaRPr lang="es-ES"/>
          </a:p>
        </p:txBody>
      </p:sp>
      <p:pic>
        <p:nvPicPr>
          <p:cNvPr id="6" name="Imagen 5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19A8D822-C4F0-0EF0-134F-F30C54288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885" y="1447613"/>
            <a:ext cx="1388745" cy="30861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1BD0DFFF-B33E-A6C6-87E7-FB95908F8185}"/>
              </a:ext>
            </a:extLst>
          </p:cNvPr>
          <p:cNvSpPr/>
          <p:nvPr/>
        </p:nvSpPr>
        <p:spPr>
          <a:xfrm>
            <a:off x="604441" y="1280745"/>
            <a:ext cx="2271619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🏢 </a:t>
            </a:r>
            <a:r>
              <a:rPr lang="es-ES" b="1">
                <a:solidFill>
                  <a:srgbClr val="404040"/>
                </a:solidFill>
                <a:ea typeface="+mn-lt"/>
                <a:cs typeface="+mn-lt"/>
              </a:rPr>
              <a:t>Información CChC</a:t>
            </a:r>
            <a:endParaRPr lang="es-ES">
              <a:ea typeface="+mn-lt"/>
              <a:cs typeface="+mn-lt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6F3A4F40-EDBE-52B8-0E8B-977C0BA72374}"/>
              </a:ext>
            </a:extLst>
          </p:cNvPr>
          <p:cNvSpPr/>
          <p:nvPr/>
        </p:nvSpPr>
        <p:spPr>
          <a:xfrm>
            <a:off x="604440" y="3313549"/>
            <a:ext cx="2271619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📝 </a:t>
            </a:r>
            <a:r>
              <a:rPr lang="es-ES" b="1">
                <a:solidFill>
                  <a:srgbClr val="404040"/>
                </a:solidFill>
                <a:ea typeface="+mn-lt"/>
                <a:cs typeface="+mn-lt"/>
              </a:rPr>
              <a:t>Gestión Personal</a:t>
            </a:r>
            <a:endParaRPr lang="es-ES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66AA95E0-C38F-5B37-817E-FE9FFFCAA164}"/>
              </a:ext>
            </a:extLst>
          </p:cNvPr>
          <p:cNvSpPr/>
          <p:nvPr/>
        </p:nvSpPr>
        <p:spPr>
          <a:xfrm>
            <a:off x="5624958" y="1280744"/>
            <a:ext cx="2271619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🛡️ </a:t>
            </a:r>
            <a:r>
              <a:rPr lang="es-ES" b="1">
                <a:solidFill>
                  <a:srgbClr val="404040"/>
                </a:solidFill>
                <a:ea typeface="+mn-lt"/>
                <a:cs typeface="+mn-lt"/>
              </a:rPr>
              <a:t>Seguridad Laboral</a:t>
            </a:r>
            <a:endParaRPr lang="es-ES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D04D22A-F786-6CF5-A690-BCEA5E1411BF}"/>
              </a:ext>
            </a:extLst>
          </p:cNvPr>
          <p:cNvSpPr/>
          <p:nvPr/>
        </p:nvSpPr>
        <p:spPr>
          <a:xfrm>
            <a:off x="5624957" y="3313548"/>
            <a:ext cx="2271619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👥 </a:t>
            </a:r>
            <a:r>
              <a:rPr lang="es-ES" b="1">
                <a:solidFill>
                  <a:srgbClr val="404040"/>
                </a:solidFill>
                <a:ea typeface="+mn-lt"/>
                <a:cs typeface="+mn-lt"/>
              </a:rPr>
              <a:t>Asistencia</a:t>
            </a:r>
            <a:endParaRPr lang="es-ES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29CDAE06-C7F8-6E01-EF2A-8450565DDB4E}"/>
              </a:ext>
            </a:extLst>
          </p:cNvPr>
          <p:cNvSpPr/>
          <p:nvPr/>
        </p:nvSpPr>
        <p:spPr>
          <a:xfrm>
            <a:off x="980618" y="1960757"/>
            <a:ext cx="2510346" cy="98264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Beneficios</a:t>
            </a:r>
            <a:endParaRPr lang="es-ES" err="1">
              <a:solidFill>
                <a:srgbClr val="404040"/>
              </a:solidFill>
              <a:ea typeface="+mn-lt"/>
              <a:cs typeface="+mn-lt"/>
            </a:endParaRP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Servicios</a:t>
            </a: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Eventos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8DA882AF-CFC4-A205-85B5-ABF803626F6B}"/>
              </a:ext>
            </a:extLst>
          </p:cNvPr>
          <p:cNvSpPr/>
          <p:nvPr/>
        </p:nvSpPr>
        <p:spPr>
          <a:xfrm>
            <a:off x="6001136" y="1960756"/>
            <a:ext cx="2640561" cy="98264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Consejos</a:t>
            </a:r>
            <a:endParaRPr lang="es-ES" err="1">
              <a:solidFill>
                <a:srgbClr val="404040"/>
              </a:solidFill>
              <a:ea typeface="+mn-lt"/>
              <a:cs typeface="+mn-lt"/>
            </a:endParaRP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Protocolos</a:t>
            </a: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Emergencias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05790175-927B-768C-6672-7F96F55A32D3}"/>
              </a:ext>
            </a:extLst>
          </p:cNvPr>
          <p:cNvSpPr/>
          <p:nvPr/>
        </p:nvSpPr>
        <p:spPr>
          <a:xfrm>
            <a:off x="6001135" y="3993559"/>
            <a:ext cx="2640561" cy="66433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Chat personalizado</a:t>
            </a:r>
            <a:endParaRPr lang="es-ES" err="1">
              <a:solidFill>
                <a:srgbClr val="404040"/>
              </a:solidFill>
              <a:ea typeface="+mn-lt"/>
              <a:cs typeface="+mn-lt"/>
            </a:endParaRP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Derivación a especialistas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22D89543-5463-88A3-D8A1-BCFD7727B2C1}"/>
              </a:ext>
            </a:extLst>
          </p:cNvPr>
          <p:cNvSpPr/>
          <p:nvPr/>
        </p:nvSpPr>
        <p:spPr>
          <a:xfrm>
            <a:off x="980615" y="3993558"/>
            <a:ext cx="2510346" cy="67157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Actualización de datos</a:t>
            </a: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Solicitud de certificados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0925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ctrTitle"/>
          </p:nvPr>
        </p:nvSpPr>
        <p:spPr>
          <a:xfrm>
            <a:off x="652844" y="2090"/>
            <a:ext cx="8494613" cy="742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Demostración del Sistema </a:t>
            </a:r>
            <a:endParaRPr lang="es-ES" sz="360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B9CF743-4E15-CC34-196E-3B912AF9F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6962" y="750766"/>
            <a:ext cx="4057408" cy="414386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AD91A2A-440F-DEF4-F441-33C1D0717BBD}"/>
              </a:ext>
            </a:extLst>
          </p:cNvPr>
          <p:cNvSpPr txBox="1"/>
          <p:nvPr/>
        </p:nvSpPr>
        <p:spPr>
          <a:xfrm>
            <a:off x="-1732" y="2079350"/>
            <a:ext cx="1144831" cy="2893100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/>
              <a:t>Vamos a mostrar gifs? Videos? O imágenes que muestren de forma secuencial y enumerada los pasos de uso?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ctrTitle"/>
          </p:nvPr>
        </p:nvSpPr>
        <p:spPr>
          <a:xfrm>
            <a:off x="652844" y="2090"/>
            <a:ext cx="8494613" cy="742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Demostración del Sistema </a:t>
            </a:r>
            <a:endParaRPr lang="es-ES" sz="360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216120C-E943-BA00-DAAF-82CF0543E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588" y="747713"/>
            <a:ext cx="4052888" cy="414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462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ctrTitle"/>
          </p:nvPr>
        </p:nvSpPr>
        <p:spPr>
          <a:xfrm>
            <a:off x="652844" y="2090"/>
            <a:ext cx="8494613" cy="742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Demostración del Sistema </a:t>
            </a:r>
            <a:endParaRPr lang="es-ES" sz="3600"/>
          </a:p>
        </p:txBody>
      </p:sp>
      <p:pic>
        <p:nvPicPr>
          <p:cNvPr id="2" name="Imagen 1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BC8724E3-8FB5-0B05-1026-019FCBB27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946" y="911165"/>
            <a:ext cx="1744584" cy="3862477"/>
          </a:xfrm>
          <a:prstGeom prst="rect">
            <a:avLst/>
          </a:prstGeom>
        </p:spPr>
      </p:pic>
      <p:pic>
        <p:nvPicPr>
          <p:cNvPr id="3" name="Imagen 2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88D8E4AC-28F0-1574-FEBB-3811D2FDC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548" y="907146"/>
            <a:ext cx="1744584" cy="3862477"/>
          </a:xfrm>
          <a:prstGeom prst="rect">
            <a:avLst/>
          </a:prstGeom>
        </p:spPr>
      </p:pic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E2D03D89-EE63-ECD3-07C3-6E50554484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2553" y="920134"/>
            <a:ext cx="1744584" cy="3862477"/>
          </a:xfrm>
          <a:prstGeom prst="rect">
            <a:avLst/>
          </a:prstGeom>
        </p:spPr>
      </p:pic>
      <p:pic>
        <p:nvPicPr>
          <p:cNvPr id="6" name="Imagen 5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F4F68F6D-28BC-D68C-24B3-95CB3DC080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9832" y="914253"/>
            <a:ext cx="1744584" cy="38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00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ctrTitle"/>
          </p:nvPr>
        </p:nvSpPr>
        <p:spPr>
          <a:xfrm>
            <a:off x="652844" y="2090"/>
            <a:ext cx="8494613" cy="742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Demostración del Sistema </a:t>
            </a:r>
            <a:endParaRPr lang="es-ES" sz="3600"/>
          </a:p>
        </p:txBody>
      </p:sp>
      <p:pic>
        <p:nvPicPr>
          <p:cNvPr id="3" name="Imagen 2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CAF45D0-9280-AFF9-2F3B-4EA355162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35" y="859192"/>
            <a:ext cx="7353299" cy="4149236"/>
          </a:xfrm>
          <a:prstGeom prst="rect">
            <a:avLst/>
          </a:prstGeom>
          <a:ln w="285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3E4BAE3-CB07-0BCA-7276-C63C0F132115}"/>
              </a:ext>
            </a:extLst>
          </p:cNvPr>
          <p:cNvSpPr txBox="1"/>
          <p:nvPr/>
        </p:nvSpPr>
        <p:spPr>
          <a:xfrm>
            <a:off x="-1732" y="2079350"/>
            <a:ext cx="1144831" cy="523220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/>
              <a:t>No se ve ni mierda</a:t>
            </a:r>
          </a:p>
        </p:txBody>
      </p:sp>
    </p:spTree>
    <p:extLst>
      <p:ext uri="{BB962C8B-B14F-4D97-AF65-F5344CB8AC3E}">
        <p14:creationId xmlns:p14="http://schemas.microsoft.com/office/powerpoint/2010/main" val="4279059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3D1059-C40B-5D94-807A-1304F8097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1" y="156796"/>
            <a:ext cx="6447501" cy="990600"/>
          </a:xfrm>
        </p:spPr>
        <p:txBody>
          <a:bodyPr/>
          <a:lstStyle/>
          <a:p>
            <a:r>
              <a:rPr lang="es-ES" dirty="0">
                <a:ea typeface="+mj-lt"/>
                <a:cs typeface="+mj-lt"/>
              </a:rPr>
              <a:t>Modelo de Datos</a:t>
            </a:r>
            <a:endParaRPr lang="es-ES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E22060FC-0D00-84C9-6C86-108828C939B6}"/>
              </a:ext>
            </a:extLst>
          </p:cNvPr>
          <p:cNvSpPr/>
          <p:nvPr/>
        </p:nvSpPr>
        <p:spPr>
          <a:xfrm>
            <a:off x="612164" y="3311887"/>
            <a:ext cx="1785071" cy="40078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UsuarioColaborador</a:t>
            </a:r>
            <a:endParaRPr lang="es-ES" err="1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551E4F6C-0346-0476-C4DE-AB6791323939}"/>
              </a:ext>
            </a:extLst>
          </p:cNvPr>
          <p:cNvSpPr/>
          <p:nvPr/>
        </p:nvSpPr>
        <p:spPr>
          <a:xfrm>
            <a:off x="612164" y="2416022"/>
            <a:ext cx="1785071" cy="40078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Empleados</a:t>
            </a:r>
            <a:endParaRPr lang="es-ES" err="1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6D0EE0F2-FD36-6388-76D5-D968384A44A1}"/>
              </a:ext>
            </a:extLst>
          </p:cNvPr>
          <p:cNvSpPr/>
          <p:nvPr/>
        </p:nvSpPr>
        <p:spPr>
          <a:xfrm>
            <a:off x="2759150" y="2416022"/>
            <a:ext cx="1785071" cy="40078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Hijos</a:t>
            </a:r>
            <a:endParaRPr lang="es-ES" err="1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9968F63D-17BF-8C79-3EF7-C4C80837C548}"/>
              </a:ext>
            </a:extLst>
          </p:cNvPr>
          <p:cNvSpPr/>
          <p:nvPr/>
        </p:nvSpPr>
        <p:spPr>
          <a:xfrm>
            <a:off x="2759150" y="3311887"/>
            <a:ext cx="1785071" cy="40078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Valoraciones</a:t>
            </a:r>
            <a:endParaRPr lang="es-ES" err="1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9C1BCBC5-375D-5B6E-03EC-63151F1D0825}"/>
              </a:ext>
            </a:extLst>
          </p:cNvPr>
          <p:cNvSpPr/>
          <p:nvPr/>
        </p:nvSpPr>
        <p:spPr>
          <a:xfrm>
            <a:off x="612164" y="1512434"/>
            <a:ext cx="1785071" cy="40078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Reset</a:t>
            </a: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 </a:t>
            </a: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codes</a:t>
            </a:r>
            <a:endParaRPr lang="es-ES" err="1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37EA9622-5EF0-118E-0A71-21899BA62CC8}"/>
              </a:ext>
            </a:extLst>
          </p:cNvPr>
          <p:cNvSpPr/>
          <p:nvPr/>
        </p:nvSpPr>
        <p:spPr>
          <a:xfrm>
            <a:off x="2759150" y="1512434"/>
            <a:ext cx="1785071" cy="40078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UsuarioSocio</a:t>
            </a:r>
            <a:endParaRPr lang="es-ES" err="1"/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5294D17D-694F-7EFE-3A5F-BAA7A561DB17}"/>
              </a:ext>
            </a:extLst>
          </p:cNvPr>
          <p:cNvCxnSpPr/>
          <p:nvPr/>
        </p:nvCxnSpPr>
        <p:spPr>
          <a:xfrm>
            <a:off x="1540248" y="1922684"/>
            <a:ext cx="1873" cy="49418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84AD338C-6CF1-D790-8DEE-1FC9CAA1DE01}"/>
              </a:ext>
            </a:extLst>
          </p:cNvPr>
          <p:cNvCxnSpPr>
            <a:cxnSpLocks/>
          </p:cNvCxnSpPr>
          <p:nvPr/>
        </p:nvCxnSpPr>
        <p:spPr>
          <a:xfrm>
            <a:off x="1540247" y="2818548"/>
            <a:ext cx="1873" cy="49418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39F7859B-A934-FE84-6704-479612B3116D}"/>
              </a:ext>
            </a:extLst>
          </p:cNvPr>
          <p:cNvCxnSpPr>
            <a:cxnSpLocks/>
          </p:cNvCxnSpPr>
          <p:nvPr/>
        </p:nvCxnSpPr>
        <p:spPr>
          <a:xfrm flipV="1">
            <a:off x="2397499" y="2602218"/>
            <a:ext cx="341682" cy="7811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9DED7BB5-D450-3E96-9255-F6400BC608B0}"/>
              </a:ext>
            </a:extLst>
          </p:cNvPr>
          <p:cNvSpPr/>
          <p:nvPr/>
        </p:nvSpPr>
        <p:spPr>
          <a:xfrm>
            <a:off x="5462189" y="1527041"/>
            <a:ext cx="2611336" cy="39389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chemeClr val="tx1"/>
                </a:solidFill>
              </a:rPr>
              <a:t>RegistrarUsuarioColaborador</a:t>
            </a:r>
            <a:endParaRPr lang="es-ES">
              <a:solidFill>
                <a:schemeClr val="tx1"/>
              </a:solidFill>
            </a:endParaRPr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F5420096-2122-F9D0-7CDC-F1FC3FECB322}"/>
              </a:ext>
            </a:extLst>
          </p:cNvPr>
          <p:cNvSpPr/>
          <p:nvPr/>
        </p:nvSpPr>
        <p:spPr>
          <a:xfrm>
            <a:off x="5462189" y="2083934"/>
            <a:ext cx="2611336" cy="40766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RegistrarUsuarioSocio</a:t>
            </a:r>
            <a:endParaRPr lang="es-ES" err="1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C902FB3C-18E4-9204-23E0-37DB7344B02F}"/>
              </a:ext>
            </a:extLst>
          </p:cNvPr>
          <p:cNvSpPr/>
          <p:nvPr/>
        </p:nvSpPr>
        <p:spPr>
          <a:xfrm>
            <a:off x="5462188" y="2640826"/>
            <a:ext cx="2611336" cy="42832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LoginUsuario</a:t>
            </a:r>
            <a:endParaRPr lang="es-ES" err="1"/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98275D9E-EADA-672D-BA12-B1FDAF6A34A9}"/>
              </a:ext>
            </a:extLst>
          </p:cNvPr>
          <p:cNvSpPr/>
          <p:nvPr/>
        </p:nvSpPr>
        <p:spPr>
          <a:xfrm>
            <a:off x="5462189" y="3180595"/>
            <a:ext cx="2611336" cy="40078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ObtenerPerfil</a:t>
            </a:r>
            <a:endParaRPr lang="es-ES" err="1"/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FAEB945-3E62-20A8-A4E1-BF5BE07347D1}"/>
              </a:ext>
            </a:extLst>
          </p:cNvPr>
          <p:cNvSpPr/>
          <p:nvPr/>
        </p:nvSpPr>
        <p:spPr>
          <a:xfrm>
            <a:off x="5462189" y="3713480"/>
            <a:ext cx="2611336" cy="40078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RegistrarHijos</a:t>
            </a:r>
            <a:endParaRPr lang="es-ES" err="1"/>
          </a:p>
        </p:txBody>
      </p: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00D2533B-D106-B389-7216-942EBB890173}"/>
              </a:ext>
            </a:extLst>
          </p:cNvPr>
          <p:cNvCxnSpPr/>
          <p:nvPr/>
        </p:nvCxnSpPr>
        <p:spPr>
          <a:xfrm>
            <a:off x="4951310" y="1055922"/>
            <a:ext cx="28955" cy="363868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Marcador de contenido 4">
            <a:extLst>
              <a:ext uri="{FF2B5EF4-FFF2-40B4-BE49-F238E27FC236}">
                <a16:creationId xmlns:a16="http://schemas.microsoft.com/office/drawing/2014/main" id="{DB965588-6058-CDD0-6E0D-7CBB800E60A5}"/>
              </a:ext>
            </a:extLst>
          </p:cNvPr>
          <p:cNvSpPr txBox="1">
            <a:spLocks/>
          </p:cNvSpPr>
          <p:nvPr/>
        </p:nvSpPr>
        <p:spPr>
          <a:xfrm>
            <a:off x="130450" y="1118052"/>
            <a:ext cx="1457389" cy="4047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/>
              <a:t>ERD</a:t>
            </a:r>
          </a:p>
          <a:p>
            <a:endParaRPr lang="es-ES"/>
          </a:p>
          <a:p>
            <a:endParaRPr lang="es-ES"/>
          </a:p>
        </p:txBody>
      </p:sp>
      <p:sp>
        <p:nvSpPr>
          <p:cNvPr id="33" name="Marcador de contenido 4">
            <a:extLst>
              <a:ext uri="{FF2B5EF4-FFF2-40B4-BE49-F238E27FC236}">
                <a16:creationId xmlns:a16="http://schemas.microsoft.com/office/drawing/2014/main" id="{C63A365B-389B-F6B9-49E0-7E2DA9514CFD}"/>
              </a:ext>
            </a:extLst>
          </p:cNvPr>
          <p:cNvSpPr txBox="1">
            <a:spLocks/>
          </p:cNvSpPr>
          <p:nvPr/>
        </p:nvSpPr>
        <p:spPr>
          <a:xfrm>
            <a:off x="5014718" y="1116379"/>
            <a:ext cx="3062927" cy="39872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/>
              <a:t>Procedimientos almacenados principales</a:t>
            </a:r>
          </a:p>
          <a:p>
            <a:endParaRPr lang="es-ES"/>
          </a:p>
          <a:p>
            <a:endParaRPr lang="es-ES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5522A72-2AB1-6698-C5DF-06FF099DF033}"/>
              </a:ext>
            </a:extLst>
          </p:cNvPr>
          <p:cNvSpPr txBox="1"/>
          <p:nvPr/>
        </p:nvSpPr>
        <p:spPr>
          <a:xfrm>
            <a:off x="5463231" y="4243001"/>
            <a:ext cx="177782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800">
                <a:solidFill>
                  <a:srgbClr val="404040"/>
                </a:solidFill>
                <a:latin typeface="Trebuchet MS"/>
              </a:rPr>
              <a:t>...</a:t>
            </a:r>
            <a:endParaRPr lang="es-ES" b="1"/>
          </a:p>
        </p:txBody>
      </p:sp>
    </p:spTree>
    <p:extLst>
      <p:ext uri="{BB962C8B-B14F-4D97-AF65-F5344CB8AC3E}">
        <p14:creationId xmlns:p14="http://schemas.microsoft.com/office/powerpoint/2010/main" val="725613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Isosceles Triangle 55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33484" y="0"/>
            <a:ext cx="914400" cy="51435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468234" y="2761059"/>
            <a:ext cx="3572668" cy="2382441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61926" y="-6350"/>
            <a:ext cx="2255511" cy="5149850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8400" y="-6350"/>
            <a:ext cx="1941419" cy="5149850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068" y="2286000"/>
            <a:ext cx="2444751" cy="28575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2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6694" y="-6350"/>
            <a:ext cx="2140744" cy="514985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4568" y="2692400"/>
            <a:ext cx="1362869" cy="24511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8223" y="-6350"/>
            <a:ext cx="4495777" cy="5149850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96DD57-2F42-9FB6-24B1-2C8AFDAAE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6292" y="457200"/>
            <a:ext cx="3384742" cy="167079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Desafíos y Soluciones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C32E92-CB11-3B5A-8BE1-9DF75F3964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86293" y="2127996"/>
            <a:ext cx="3384741" cy="24884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Hitos claves</a:t>
            </a:r>
          </a:p>
          <a:p>
            <a:r>
              <a:rPr lang="en-US" err="1">
                <a:solidFill>
                  <a:srgbClr val="FFFFFF"/>
                </a:solidFill>
              </a:rPr>
              <a:t>Principales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obstáculos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enfrentados</a:t>
            </a:r>
            <a:r>
              <a:rPr lang="en-US">
                <a:solidFill>
                  <a:srgbClr val="FFFFFF"/>
                </a:solidFill>
              </a:rPr>
              <a:t> (</a:t>
            </a:r>
            <a:r>
              <a:rPr lang="en-US" err="1">
                <a:solidFill>
                  <a:srgbClr val="FFFFFF"/>
                </a:solidFill>
              </a:rPr>
              <a:t>Plataformas</a:t>
            </a:r>
            <a:r>
              <a:rPr lang="en-US">
                <a:solidFill>
                  <a:srgbClr val="FFFFFF"/>
                </a:solidFill>
              </a:rPr>
              <a:t>)</a:t>
            </a:r>
          </a:p>
          <a:p>
            <a:r>
              <a:rPr lang="en-US" err="1">
                <a:solidFill>
                  <a:srgbClr val="FFFFFF"/>
                </a:solidFill>
              </a:rPr>
              <a:t>Cómo</a:t>
            </a:r>
            <a:r>
              <a:rPr lang="en-US">
                <a:solidFill>
                  <a:srgbClr val="FFFFFF"/>
                </a:solidFill>
              </a:rPr>
              <a:t> se </a:t>
            </a:r>
            <a:r>
              <a:rPr lang="en-US" err="1">
                <a:solidFill>
                  <a:srgbClr val="FFFFFF"/>
                </a:solidFill>
              </a:rPr>
              <a:t>superaron</a:t>
            </a:r>
            <a:r>
              <a:rPr lang="en-US">
                <a:solidFill>
                  <a:srgbClr val="FFFFFF"/>
                </a:solidFill>
              </a:rPr>
              <a:t> (Cuentas de </a:t>
            </a:r>
            <a:r>
              <a:rPr lang="en-US" err="1">
                <a:solidFill>
                  <a:srgbClr val="FFFFFF"/>
                </a:solidFill>
              </a:rPr>
              <a:t>desarrollo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personales</a:t>
            </a:r>
            <a:r>
              <a:rPr lang="en-US">
                <a:solidFill>
                  <a:srgbClr val="FFFFFF"/>
                </a:solidFill>
              </a:rPr>
              <a:t>)</a:t>
            </a:r>
          </a:p>
        </p:txBody>
      </p:sp>
      <p:graphicFrame>
        <p:nvGraphicFramePr>
          <p:cNvPr id="6" name="Marcador de contenido 5">
            <a:extLst>
              <a:ext uri="{FF2B5EF4-FFF2-40B4-BE49-F238E27FC236}">
                <a16:creationId xmlns:a16="http://schemas.microsoft.com/office/drawing/2014/main" id="{1FE994C3-16EE-4C4F-21E2-296CFF9143A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30185805"/>
              </p:ext>
            </p:extLst>
          </p:nvPr>
        </p:nvGraphicFramePr>
        <p:xfrm>
          <a:off x="241788" y="234461"/>
          <a:ext cx="2988592" cy="4245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5048">
                  <a:extLst>
                    <a:ext uri="{9D8B030D-6E8A-4147-A177-3AD203B41FA5}">
                      <a16:colId xmlns:a16="http://schemas.microsoft.com/office/drawing/2014/main" val="3167961573"/>
                    </a:ext>
                  </a:extLst>
                </a:gridCol>
                <a:gridCol w="646908">
                  <a:extLst>
                    <a:ext uri="{9D8B030D-6E8A-4147-A177-3AD203B41FA5}">
                      <a16:colId xmlns:a16="http://schemas.microsoft.com/office/drawing/2014/main" val="1680604759"/>
                    </a:ext>
                  </a:extLst>
                </a:gridCol>
                <a:gridCol w="666636">
                  <a:extLst>
                    <a:ext uri="{9D8B030D-6E8A-4147-A177-3AD203B41FA5}">
                      <a16:colId xmlns:a16="http://schemas.microsoft.com/office/drawing/2014/main" val="2860554699"/>
                    </a:ext>
                  </a:extLst>
                </a:gridCol>
              </a:tblGrid>
              <a:tr h="417826"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Acta de constitución</a:t>
                      </a:r>
                    </a:p>
                  </a:txBody>
                  <a:tcPr marL="132847" marR="79708" marT="79708" marB="79708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10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79708" marT="79708" marB="7970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0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24-jun</a:t>
                      </a:r>
                    </a:p>
                  </a:txBody>
                  <a:tcPr marL="132847" marR="79708" marT="79708" marB="79708" anchor="b"/>
                </a:tc>
                <a:extLst>
                  <a:ext uri="{0D108BD9-81ED-4DB2-BD59-A6C34878D82A}">
                    <a16:rowId xmlns:a16="http://schemas.microsoft.com/office/drawing/2014/main" val="1592256379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Mockups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24-jun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195754953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Convenio marco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1352577331"/>
                  </a:ext>
                </a:extLst>
              </a:tr>
              <a:tr h="317548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Prototipo 1/2 fidelidad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05-jul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1038929643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 err="1">
                          <a:solidFill>
                            <a:srgbClr val="404040"/>
                          </a:solidFill>
                          <a:effectLst/>
                        </a:rPr>
                        <a:t>Retospectiva</a:t>
                      </a:r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 + validar mockups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12-ago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3722416959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Validar desarrollo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29-ago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1627297907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Retrospectiva + </a:t>
                      </a:r>
                      <a:r>
                        <a:rPr lang="es-ES" sz="800" u="none" strike="noStrike" cap="none" spc="0" err="1">
                          <a:solidFill>
                            <a:srgbClr val="404040"/>
                          </a:solidFill>
                          <a:effectLst/>
                        </a:rPr>
                        <a:t>KickEnd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30-sep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905530522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 err="1">
                          <a:solidFill>
                            <a:srgbClr val="404040"/>
                          </a:solidFill>
                          <a:effectLst/>
                        </a:rPr>
                        <a:t>Documentacion</a:t>
                      </a:r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 cierre f3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03-oct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2912299735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Producto Ok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18-oct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3998378505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Acta cierre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24-oct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3414114713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 err="1">
                          <a:solidFill>
                            <a:srgbClr val="404040"/>
                          </a:solidFill>
                          <a:effectLst/>
                        </a:rPr>
                        <a:t>Documentacion</a:t>
                      </a:r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 cierre f4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28-oct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1095241389"/>
                  </a:ext>
                </a:extLst>
              </a:tr>
              <a:tr h="350974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Retrospectiva + </a:t>
                      </a:r>
                      <a:r>
                        <a:rPr lang="es-ES" sz="800" u="none" strike="noStrike" cap="none" spc="0" err="1">
                          <a:solidFill>
                            <a:srgbClr val="404040"/>
                          </a:solidFill>
                          <a:effectLst/>
                        </a:rPr>
                        <a:t>KickEnd</a:t>
                      </a: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u="none" strike="noStrike" cap="none" spc="0">
                        <a:solidFill>
                          <a:srgbClr val="404040"/>
                        </a:solidFill>
                        <a:effectLst/>
                      </a:endParaRPr>
                    </a:p>
                  </a:txBody>
                  <a:tcPr marL="132847" marR="69081" marT="69081" marB="69081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800" u="none" strike="noStrike" cap="none" spc="0">
                          <a:solidFill>
                            <a:srgbClr val="404040"/>
                          </a:solidFill>
                          <a:effectLst/>
                        </a:rPr>
                        <a:t>05-nov</a:t>
                      </a:r>
                    </a:p>
                  </a:txBody>
                  <a:tcPr marL="132847" marR="69081" marT="69081" marB="69081" anchor="b"/>
                </a:tc>
                <a:extLst>
                  <a:ext uri="{0D108BD9-81ED-4DB2-BD59-A6C34878D82A}">
                    <a16:rowId xmlns:a16="http://schemas.microsoft.com/office/drawing/2014/main" val="1252753128"/>
                  </a:ext>
                </a:extLst>
              </a:tr>
            </a:tbl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426E5329-EEAD-C8BC-8F77-9F02056532BD}"/>
              </a:ext>
            </a:extLst>
          </p:cNvPr>
          <p:cNvSpPr txBox="1"/>
          <p:nvPr/>
        </p:nvSpPr>
        <p:spPr>
          <a:xfrm>
            <a:off x="3110626" y="1932614"/>
            <a:ext cx="1144831" cy="1600438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/>
              <a:t>Arturo recomienda mostrar hitos como una </a:t>
            </a:r>
            <a:r>
              <a:rPr lang="es-ES" err="1"/>
              <a:t>linea</a:t>
            </a:r>
            <a:r>
              <a:rPr lang="es-ES"/>
              <a:t> de tiempo o </a:t>
            </a:r>
            <a:r>
              <a:rPr lang="es-ES" err="1"/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2870398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3F3872E3-DD68-764A-5333-0F6377633CC8}"/>
              </a:ext>
            </a:extLst>
          </p:cNvPr>
          <p:cNvSpPr/>
          <p:nvPr/>
        </p:nvSpPr>
        <p:spPr>
          <a:xfrm>
            <a:off x="-195" y="1104148"/>
            <a:ext cx="9142596" cy="3731285"/>
          </a:xfrm>
          <a:prstGeom prst="roundRect">
            <a:avLst/>
          </a:prstGeom>
          <a:solidFill>
            <a:schemeClr val="bg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42673B1-45F9-412D-A2C1-0533CEFBA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>
                <a:ea typeface="+mj-lt"/>
                <a:cs typeface="+mj-lt"/>
              </a:rPr>
              <a:t>Hitos claves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9CA2581-AF26-7CB7-8411-A0F601D72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98" y="1381785"/>
            <a:ext cx="12288319" cy="1816629"/>
          </a:xfrm>
          <a:prstGeom prst="rect">
            <a:avLst/>
          </a:prstGeom>
        </p:spPr>
      </p:pic>
      <p:sp>
        <p:nvSpPr>
          <p:cNvPr id="14" name="Marcador de contenido 4">
            <a:extLst>
              <a:ext uri="{FF2B5EF4-FFF2-40B4-BE49-F238E27FC236}">
                <a16:creationId xmlns:a16="http://schemas.microsoft.com/office/drawing/2014/main" id="{487076EB-10CE-8DF0-CC7D-AA2BA5D33627}"/>
              </a:ext>
            </a:extLst>
          </p:cNvPr>
          <p:cNvSpPr txBox="1">
            <a:spLocks/>
          </p:cNvSpPr>
          <p:nvPr/>
        </p:nvSpPr>
        <p:spPr>
          <a:xfrm>
            <a:off x="732843" y="2824829"/>
            <a:ext cx="1457389" cy="184720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err="1">
                <a:ea typeface="+mn-lt"/>
                <a:cs typeface="+mn-lt"/>
              </a:rPr>
              <a:t>Brief</a:t>
            </a:r>
            <a:r>
              <a:rPr lang="es-ES" b="1">
                <a:ea typeface="+mn-lt"/>
                <a:cs typeface="+mn-lt"/>
              </a:rPr>
              <a:t>/Inicio</a:t>
            </a:r>
            <a:endParaRPr lang="es-ES" b="1" err="1"/>
          </a:p>
          <a:p>
            <a:pPr>
              <a:buNone/>
            </a:pPr>
            <a:r>
              <a:rPr lang="es-ES" sz="1400" dirty="0" err="1">
                <a:ea typeface="+mn-lt"/>
                <a:cs typeface="+mn-lt"/>
              </a:rPr>
              <a:t>Kickoff</a:t>
            </a:r>
            <a:r>
              <a:rPr lang="es-ES" sz="1400" dirty="0">
                <a:ea typeface="+mn-lt"/>
                <a:cs typeface="+mn-lt"/>
              </a:rPr>
              <a:t> del proyecto</a:t>
            </a:r>
            <a:endParaRPr lang="es-ES" dirty="0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Entrega mockups v1</a:t>
            </a:r>
            <a:endParaRPr lang="es-ES" dirty="0"/>
          </a:p>
          <a:p>
            <a:pPr marL="0" indent="0">
              <a:buNone/>
            </a:pPr>
            <a:r>
              <a:rPr lang="es-ES" sz="1400" dirty="0">
                <a:ea typeface="+mn-lt"/>
                <a:cs typeface="+mn-lt"/>
              </a:rPr>
              <a:t>Definición inicial con cliente</a:t>
            </a:r>
            <a:endParaRPr lang="es-ES" dirty="0"/>
          </a:p>
        </p:txBody>
      </p:sp>
      <p:sp>
        <p:nvSpPr>
          <p:cNvPr id="17" name="Marcador de contenido 4">
            <a:extLst>
              <a:ext uri="{FF2B5EF4-FFF2-40B4-BE49-F238E27FC236}">
                <a16:creationId xmlns:a16="http://schemas.microsoft.com/office/drawing/2014/main" id="{DE7F8F17-F052-8EAC-19B5-F27D06AE2191}"/>
              </a:ext>
            </a:extLst>
          </p:cNvPr>
          <p:cNvSpPr txBox="1">
            <a:spLocks/>
          </p:cNvSpPr>
          <p:nvPr/>
        </p:nvSpPr>
        <p:spPr>
          <a:xfrm>
            <a:off x="2269714" y="3195531"/>
            <a:ext cx="1457389" cy="14782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>
                <a:ea typeface="+mn-lt"/>
                <a:cs typeface="+mn-lt"/>
              </a:rPr>
              <a:t>Sketch/Diseño Base</a:t>
            </a:r>
            <a:endParaRPr lang="es-ES" b="1" dirty="0" err="1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Documentación técnica completa</a:t>
            </a:r>
            <a:endParaRPr lang="es-ES" dirty="0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Prototipos interfaz inicial</a:t>
            </a:r>
            <a:endParaRPr lang="es-ES" dirty="0"/>
          </a:p>
          <a:p>
            <a:pPr marL="0" indent="0">
              <a:buNone/>
            </a:pPr>
            <a:r>
              <a:rPr lang="es-ES" sz="1400" dirty="0">
                <a:ea typeface="+mn-lt"/>
                <a:cs typeface="+mn-lt"/>
              </a:rPr>
              <a:t>Arquitectura y base de datos</a:t>
            </a:r>
            <a:endParaRPr lang="es-ES" dirty="0"/>
          </a:p>
          <a:p>
            <a:endParaRPr lang="es-ES"/>
          </a:p>
          <a:p>
            <a:endParaRPr lang="es-ES"/>
          </a:p>
        </p:txBody>
      </p:sp>
      <p:sp>
        <p:nvSpPr>
          <p:cNvPr id="18" name="Marcador de contenido 4">
            <a:extLst>
              <a:ext uri="{FF2B5EF4-FFF2-40B4-BE49-F238E27FC236}">
                <a16:creationId xmlns:a16="http://schemas.microsoft.com/office/drawing/2014/main" id="{F9376387-0CDA-7F88-E38D-D0393BF69616}"/>
              </a:ext>
            </a:extLst>
          </p:cNvPr>
          <p:cNvSpPr txBox="1">
            <a:spLocks/>
          </p:cNvSpPr>
          <p:nvPr/>
        </p:nvSpPr>
        <p:spPr>
          <a:xfrm>
            <a:off x="3845200" y="2824828"/>
            <a:ext cx="1457389" cy="14782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err="1">
                <a:ea typeface="+mn-lt"/>
                <a:cs typeface="+mn-lt"/>
              </a:rPr>
              <a:t>Solution</a:t>
            </a:r>
            <a:r>
              <a:rPr lang="es-ES" b="1">
                <a:ea typeface="+mn-lt"/>
                <a:cs typeface="+mn-lt"/>
              </a:rPr>
              <a:t>/Core</a:t>
            </a:r>
            <a:endParaRPr lang="es-ES" b="1" err="1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Implementación </a:t>
            </a:r>
            <a:r>
              <a:rPr lang="es-ES" sz="1400" dirty="0" err="1">
                <a:ea typeface="+mn-lt"/>
                <a:cs typeface="+mn-lt"/>
              </a:rPr>
              <a:t>ChatBot</a:t>
            </a:r>
            <a:r>
              <a:rPr lang="es-ES" sz="1400" dirty="0">
                <a:ea typeface="+mn-lt"/>
                <a:cs typeface="+mn-lt"/>
              </a:rPr>
              <a:t> con </a:t>
            </a:r>
            <a:r>
              <a:rPr lang="es-ES" sz="1400" dirty="0" err="1">
                <a:ea typeface="+mn-lt"/>
                <a:cs typeface="+mn-lt"/>
              </a:rPr>
              <a:t>Copilot</a:t>
            </a:r>
            <a:r>
              <a:rPr lang="es-ES" sz="1400" dirty="0">
                <a:ea typeface="+mn-lt"/>
                <a:cs typeface="+mn-lt"/>
              </a:rPr>
              <a:t> Studio</a:t>
            </a:r>
            <a:endParaRPr lang="es-ES" dirty="0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Desarrollo </a:t>
            </a:r>
            <a:r>
              <a:rPr lang="es-ES" sz="1400" dirty="0" err="1">
                <a:ea typeface="+mn-lt"/>
                <a:cs typeface="+mn-lt"/>
              </a:rPr>
              <a:t>APIs</a:t>
            </a:r>
            <a:r>
              <a:rPr lang="es-ES" sz="1400" dirty="0">
                <a:ea typeface="+mn-lt"/>
                <a:cs typeface="+mn-lt"/>
              </a:rPr>
              <a:t> principales</a:t>
            </a:r>
            <a:endParaRPr lang="es-ES" dirty="0"/>
          </a:p>
          <a:p>
            <a:pPr marL="0" indent="0">
              <a:buNone/>
            </a:pPr>
            <a:r>
              <a:rPr lang="es-ES" sz="1400" dirty="0">
                <a:ea typeface="+mn-lt"/>
                <a:cs typeface="+mn-lt"/>
              </a:rPr>
              <a:t>Integración servicios Azure</a:t>
            </a:r>
            <a:endParaRPr lang="es-ES" dirty="0"/>
          </a:p>
          <a:p>
            <a:endParaRPr lang="es-ES"/>
          </a:p>
          <a:p>
            <a:endParaRPr lang="es-ES"/>
          </a:p>
        </p:txBody>
      </p:sp>
      <p:sp>
        <p:nvSpPr>
          <p:cNvPr id="19" name="Marcador de contenido 4">
            <a:extLst>
              <a:ext uri="{FF2B5EF4-FFF2-40B4-BE49-F238E27FC236}">
                <a16:creationId xmlns:a16="http://schemas.microsoft.com/office/drawing/2014/main" id="{F9286AE1-68C4-C4E7-9E8F-52CFDF9BBAAD}"/>
              </a:ext>
            </a:extLst>
          </p:cNvPr>
          <p:cNvSpPr txBox="1">
            <a:spLocks/>
          </p:cNvSpPr>
          <p:nvPr/>
        </p:nvSpPr>
        <p:spPr>
          <a:xfrm>
            <a:off x="5412963" y="3195530"/>
            <a:ext cx="1457389" cy="14782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err="1">
                <a:ea typeface="+mn-lt"/>
                <a:cs typeface="+mn-lt"/>
              </a:rPr>
              <a:t>Design</a:t>
            </a:r>
            <a:r>
              <a:rPr lang="es-ES" b="1" dirty="0">
                <a:ea typeface="+mn-lt"/>
                <a:cs typeface="+mn-lt"/>
              </a:rPr>
              <a:t>/Desarrollo</a:t>
            </a:r>
            <a:endParaRPr lang="es-ES" b="1" dirty="0" err="1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Funcionalidades de autenticación</a:t>
            </a:r>
            <a:endParaRPr lang="es-ES" dirty="0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Sistema completo de </a:t>
            </a:r>
            <a:r>
              <a:rPr lang="es-ES" sz="1400" dirty="0" err="1">
                <a:ea typeface="+mn-lt"/>
                <a:cs typeface="+mn-lt"/>
              </a:rPr>
              <a:t>ChatBot</a:t>
            </a:r>
            <a:endParaRPr lang="es-ES" dirty="0" err="1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Interfaz administrativa</a:t>
            </a:r>
            <a:endParaRPr lang="es-ES" dirty="0"/>
          </a:p>
          <a:p>
            <a:pPr marL="0" indent="0">
              <a:buNone/>
            </a:pPr>
            <a:r>
              <a:rPr lang="es-ES" sz="1400" dirty="0">
                <a:ea typeface="+mn-lt"/>
                <a:cs typeface="+mn-lt"/>
              </a:rPr>
              <a:t>APK funcional</a:t>
            </a:r>
            <a:endParaRPr lang="es-ES" dirty="0"/>
          </a:p>
          <a:p>
            <a:endParaRPr lang="es-ES"/>
          </a:p>
          <a:p>
            <a:endParaRPr lang="es-ES"/>
          </a:p>
        </p:txBody>
      </p:sp>
      <p:sp>
        <p:nvSpPr>
          <p:cNvPr id="20" name="Marcador de contenido 4">
            <a:extLst>
              <a:ext uri="{FF2B5EF4-FFF2-40B4-BE49-F238E27FC236}">
                <a16:creationId xmlns:a16="http://schemas.microsoft.com/office/drawing/2014/main" id="{35D869F3-5BAC-E2E5-3EE6-5A0719326BAE}"/>
              </a:ext>
            </a:extLst>
          </p:cNvPr>
          <p:cNvSpPr txBox="1">
            <a:spLocks/>
          </p:cNvSpPr>
          <p:nvPr/>
        </p:nvSpPr>
        <p:spPr>
          <a:xfrm>
            <a:off x="6872604" y="2554523"/>
            <a:ext cx="1457389" cy="14782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err="1">
                <a:ea typeface="+mn-lt"/>
                <a:cs typeface="+mn-lt"/>
              </a:rPr>
              <a:t>Revision</a:t>
            </a:r>
            <a:r>
              <a:rPr lang="es-ES" b="1" dirty="0">
                <a:ea typeface="+mn-lt"/>
                <a:cs typeface="+mn-lt"/>
              </a:rPr>
              <a:t>/Entrega</a:t>
            </a:r>
            <a:endParaRPr lang="es-ES" b="1" dirty="0" err="1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Validación y pruebas</a:t>
            </a:r>
            <a:endParaRPr lang="es-ES" dirty="0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Despliegue en tienda</a:t>
            </a:r>
            <a:endParaRPr lang="es-ES" dirty="0"/>
          </a:p>
          <a:p>
            <a:pPr>
              <a:buNone/>
            </a:pPr>
            <a:r>
              <a:rPr lang="es-ES" sz="1400" dirty="0">
                <a:ea typeface="+mn-lt"/>
                <a:cs typeface="+mn-lt"/>
              </a:rPr>
              <a:t>Documentación final</a:t>
            </a:r>
            <a:endParaRPr lang="es-ES" dirty="0"/>
          </a:p>
          <a:p>
            <a:pPr marL="0" indent="0">
              <a:buNone/>
            </a:pPr>
            <a:r>
              <a:rPr lang="es-ES" sz="1400" dirty="0">
                <a:ea typeface="+mn-lt"/>
                <a:cs typeface="+mn-lt"/>
              </a:rPr>
              <a:t>Presentación resultados</a:t>
            </a:r>
            <a:endParaRPr lang="es-ES" dirty="0"/>
          </a:p>
          <a:p>
            <a:endParaRPr lang="es-ES"/>
          </a:p>
          <a:p>
            <a:endParaRPr lang="es-ES"/>
          </a:p>
        </p:txBody>
      </p:sp>
      <p:pic>
        <p:nvPicPr>
          <p:cNvPr id="3" name="Imagen 2" descr="Logotipo, Icono&#10;&#10;Descripción generada automáticamente">
            <a:extLst>
              <a:ext uri="{FF2B5EF4-FFF2-40B4-BE49-F238E27FC236}">
                <a16:creationId xmlns:a16="http://schemas.microsoft.com/office/drawing/2014/main" id="{92D7A227-AC51-2527-BDBE-6E819B994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788" y="1785278"/>
            <a:ext cx="754163" cy="790333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713C41FF-54FB-C444-1613-BB392E91606F}"/>
              </a:ext>
            </a:extLst>
          </p:cNvPr>
          <p:cNvSpPr txBox="1"/>
          <p:nvPr/>
        </p:nvSpPr>
        <p:spPr>
          <a:xfrm>
            <a:off x="1278114" y="1863707"/>
            <a:ext cx="4282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2400" b="1" dirty="0"/>
              <a:t>1</a:t>
            </a:r>
          </a:p>
        </p:txBody>
      </p:sp>
      <p:pic>
        <p:nvPicPr>
          <p:cNvPr id="16" name="Imagen 15" descr="Logotipo, Icono&#10;&#10;Descripción generada automáticamente">
            <a:extLst>
              <a:ext uri="{FF2B5EF4-FFF2-40B4-BE49-F238E27FC236}">
                <a16:creationId xmlns:a16="http://schemas.microsoft.com/office/drawing/2014/main" id="{044A4D0F-D951-79B7-88DE-E73F72844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1496" y="1785277"/>
            <a:ext cx="754163" cy="790333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210ACEDD-F0F7-F194-3548-C8D7694916DC}"/>
              </a:ext>
            </a:extLst>
          </p:cNvPr>
          <p:cNvSpPr txBox="1"/>
          <p:nvPr/>
        </p:nvSpPr>
        <p:spPr>
          <a:xfrm>
            <a:off x="2782822" y="1863706"/>
            <a:ext cx="4282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2400" b="1" dirty="0"/>
              <a:t>2</a:t>
            </a:r>
          </a:p>
        </p:txBody>
      </p:sp>
      <p:pic>
        <p:nvPicPr>
          <p:cNvPr id="24" name="Imagen 23" descr="Logotipo, Icono&#10;&#10;Descripción generada automáticamente">
            <a:extLst>
              <a:ext uri="{FF2B5EF4-FFF2-40B4-BE49-F238E27FC236}">
                <a16:creationId xmlns:a16="http://schemas.microsoft.com/office/drawing/2014/main" id="{04837A85-E016-2C08-9A83-D70533A35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249" y="1799745"/>
            <a:ext cx="754163" cy="790333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F04F26B7-7C5A-23B3-5D1F-764478C26CEE}"/>
              </a:ext>
            </a:extLst>
          </p:cNvPr>
          <p:cNvSpPr txBox="1"/>
          <p:nvPr/>
        </p:nvSpPr>
        <p:spPr>
          <a:xfrm>
            <a:off x="4381575" y="1878174"/>
            <a:ext cx="4282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2400" b="1" dirty="0"/>
              <a:t>3</a:t>
            </a:r>
          </a:p>
        </p:txBody>
      </p:sp>
      <p:pic>
        <p:nvPicPr>
          <p:cNvPr id="26" name="Imagen 25" descr="Logotipo, Icono&#10;&#10;Descripción generada automáticamente">
            <a:extLst>
              <a:ext uri="{FF2B5EF4-FFF2-40B4-BE49-F238E27FC236}">
                <a16:creationId xmlns:a16="http://schemas.microsoft.com/office/drawing/2014/main" id="{2224358F-E763-DBFE-58B6-CE358F101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3894" y="1799744"/>
            <a:ext cx="754163" cy="790333"/>
          </a:xfrm>
          <a:prstGeom prst="rect">
            <a:avLst/>
          </a:prstGeom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EE4B4420-7CA1-4447-B22A-D145D2EBC7ED}"/>
              </a:ext>
            </a:extLst>
          </p:cNvPr>
          <p:cNvSpPr txBox="1"/>
          <p:nvPr/>
        </p:nvSpPr>
        <p:spPr>
          <a:xfrm>
            <a:off x="5915220" y="1878173"/>
            <a:ext cx="4282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2400" b="1" dirty="0"/>
              <a:t>4</a:t>
            </a:r>
          </a:p>
        </p:txBody>
      </p:sp>
      <p:pic>
        <p:nvPicPr>
          <p:cNvPr id="28" name="Imagen 27" descr="Logotipo, Icono&#10;&#10;Descripción generada automáticamente">
            <a:extLst>
              <a:ext uri="{FF2B5EF4-FFF2-40B4-BE49-F238E27FC236}">
                <a16:creationId xmlns:a16="http://schemas.microsoft.com/office/drawing/2014/main" id="{CAA0D2AD-D20D-6F6D-074D-F81EA1A98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6476" y="1799743"/>
            <a:ext cx="754163" cy="790333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D2E45CF8-B563-B368-06F4-DFD826D291EB}"/>
              </a:ext>
            </a:extLst>
          </p:cNvPr>
          <p:cNvSpPr txBox="1"/>
          <p:nvPr/>
        </p:nvSpPr>
        <p:spPr>
          <a:xfrm>
            <a:off x="7477802" y="1878172"/>
            <a:ext cx="4282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2400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552917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068F85-15DD-560B-E2A2-096F216FC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ea typeface="+mj-lt"/>
                <a:cs typeface="+mj-lt"/>
              </a:rPr>
              <a:t>Conclusiones 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E0EA1E-6EAF-25D0-C852-B4ABA4B0B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>
                <a:ea typeface="+mn-lt"/>
                <a:cs typeface="+mn-lt"/>
              </a:rPr>
              <a:t>Logros alcanzados </a:t>
            </a:r>
          </a:p>
          <a:p>
            <a:pPr lvl="1">
              <a:buFont typeface="Courier New" charset="2"/>
              <a:buChar char="o"/>
            </a:pPr>
            <a:r>
              <a:rPr lang="es-ES">
                <a:ea typeface="+mn-lt"/>
                <a:cs typeface="+mn-lt"/>
              </a:rPr>
              <a:t>% de app terminada</a:t>
            </a:r>
          </a:p>
          <a:p>
            <a:pPr lvl="1">
              <a:buFont typeface="Courier New" charset="2"/>
              <a:buChar char="o"/>
            </a:pPr>
            <a:r>
              <a:rPr lang="es-ES">
                <a:ea typeface="+mn-lt"/>
                <a:cs typeface="+mn-lt"/>
              </a:rPr>
              <a:t>Trabajar en un proyecto único</a:t>
            </a:r>
          </a:p>
          <a:p>
            <a:pPr lvl="1">
              <a:buFont typeface="Courier New" charset="2"/>
              <a:buChar char="o"/>
            </a:pPr>
            <a:r>
              <a:rPr lang="es-ES">
                <a:ea typeface="+mn-lt"/>
                <a:cs typeface="+mn-lt"/>
              </a:rPr>
              <a:t>Utilizar IA</a:t>
            </a:r>
            <a:endParaRPr lang="es-ES"/>
          </a:p>
          <a:p>
            <a:r>
              <a:rPr lang="es-ES">
                <a:ea typeface="+mn-lt"/>
                <a:cs typeface="+mn-lt"/>
              </a:rPr>
              <a:t>Aprendizajes</a:t>
            </a:r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2687476-FD63-1017-20A8-44E6727CD495}"/>
              </a:ext>
            </a:extLst>
          </p:cNvPr>
          <p:cNvSpPr txBox="1"/>
          <p:nvPr/>
        </p:nvSpPr>
        <p:spPr>
          <a:xfrm>
            <a:off x="4917802" y="1940337"/>
            <a:ext cx="1144831" cy="307777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/>
              <a:t>REHACER</a:t>
            </a:r>
          </a:p>
        </p:txBody>
      </p:sp>
    </p:spTree>
    <p:extLst>
      <p:ext uri="{BB962C8B-B14F-4D97-AF65-F5344CB8AC3E}">
        <p14:creationId xmlns:p14="http://schemas.microsoft.com/office/powerpoint/2010/main" val="3551874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508000" y="457200"/>
            <a:ext cx="4067557" cy="810538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algn="l">
              <a:spcAft>
                <a:spcPts val="0"/>
              </a:spcAft>
            </a:pPr>
            <a:r>
              <a:rPr lang="en-US" sz="3600"/>
              <a:t>Equipo</a:t>
            </a:r>
            <a:endParaRPr lang="es-ES"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1087856" y="3388693"/>
            <a:ext cx="1606189" cy="10116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700"/>
              <a:t>Gabriel </a:t>
            </a:r>
            <a:r>
              <a:rPr lang="es-ES" sz="1700" err="1"/>
              <a:t>Florit</a:t>
            </a:r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700"/>
              <a:t>DBA</a:t>
            </a:r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endParaRPr lang="es-ES" sz="1700"/>
          </a:p>
        </p:txBody>
      </p:sp>
      <p:sp>
        <p:nvSpPr>
          <p:cNvPr id="4" name="Google Shape;61;p14">
            <a:extLst>
              <a:ext uri="{FF2B5EF4-FFF2-40B4-BE49-F238E27FC236}">
                <a16:creationId xmlns:a16="http://schemas.microsoft.com/office/drawing/2014/main" id="{7711EF60-DE56-3392-A089-DDB870CD5849}"/>
              </a:ext>
            </a:extLst>
          </p:cNvPr>
          <p:cNvSpPr txBox="1">
            <a:spLocks/>
          </p:cNvSpPr>
          <p:nvPr/>
        </p:nvSpPr>
        <p:spPr>
          <a:xfrm>
            <a:off x="2738058" y="3381409"/>
            <a:ext cx="1606189" cy="100393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81281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62562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43843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325124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406405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487686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568967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650248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700"/>
              <a:t>Diego Orellana</a:t>
            </a:r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700" err="1"/>
              <a:t>Frontend</a:t>
            </a:r>
          </a:p>
        </p:txBody>
      </p:sp>
      <p:sp>
        <p:nvSpPr>
          <p:cNvPr id="6" name="Google Shape;61;p14">
            <a:extLst>
              <a:ext uri="{FF2B5EF4-FFF2-40B4-BE49-F238E27FC236}">
                <a16:creationId xmlns:a16="http://schemas.microsoft.com/office/drawing/2014/main" id="{AF7F9ADD-36A2-48C8-97A6-A27697EAADAE}"/>
              </a:ext>
            </a:extLst>
          </p:cNvPr>
          <p:cNvSpPr txBox="1">
            <a:spLocks/>
          </p:cNvSpPr>
          <p:nvPr/>
        </p:nvSpPr>
        <p:spPr>
          <a:xfrm>
            <a:off x="4343301" y="3389814"/>
            <a:ext cx="1606189" cy="101165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81281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62562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43843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325124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406405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487686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568967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650248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700"/>
              <a:t>José Barboza</a:t>
            </a:r>
            <a:endParaRPr lang="es-ES"/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700" err="1"/>
              <a:t>Backend</a:t>
            </a:r>
          </a:p>
        </p:txBody>
      </p:sp>
      <p:sp>
        <p:nvSpPr>
          <p:cNvPr id="8" name="Google Shape;61;p14">
            <a:extLst>
              <a:ext uri="{FF2B5EF4-FFF2-40B4-BE49-F238E27FC236}">
                <a16:creationId xmlns:a16="http://schemas.microsoft.com/office/drawing/2014/main" id="{6A95AC08-E56F-9E07-E2EF-1AC63BC796F7}"/>
              </a:ext>
            </a:extLst>
          </p:cNvPr>
          <p:cNvSpPr txBox="1">
            <a:spLocks/>
          </p:cNvSpPr>
          <p:nvPr/>
        </p:nvSpPr>
        <p:spPr>
          <a:xfrm>
            <a:off x="5948543" y="3381409"/>
            <a:ext cx="1791086" cy="102778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81281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62562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43843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325124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406405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487686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568967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6502481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s-ES" sz="1700"/>
              <a:t>David </a:t>
            </a:r>
            <a:r>
              <a:rPr lang="es-ES" sz="1700" err="1"/>
              <a:t>Fernandez</a:t>
            </a:r>
            <a:endParaRPr lang="es-MX" sz="1700"/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s-MX" sz="1700"/>
              <a:t>Documentador</a:t>
            </a:r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endParaRPr lang="es-ES" err="1"/>
          </a:p>
        </p:txBody>
      </p:sp>
      <p:pic>
        <p:nvPicPr>
          <p:cNvPr id="11" name="Imagen 10" descr="Un hombre con lentes y camisa blanca&#10;&#10;Descripción generada automáticamente">
            <a:extLst>
              <a:ext uri="{FF2B5EF4-FFF2-40B4-BE49-F238E27FC236}">
                <a16:creationId xmlns:a16="http://schemas.microsoft.com/office/drawing/2014/main" id="{DDC18835-9AC7-600C-DC62-65AD1A513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727" y="1351986"/>
            <a:ext cx="1550002" cy="2022648"/>
          </a:xfrm>
          <a:prstGeom prst="rect">
            <a:avLst/>
          </a:prstGeom>
        </p:spPr>
      </p:pic>
      <p:pic>
        <p:nvPicPr>
          <p:cNvPr id="12" name="Imagen 11" descr="Una persona sonriendo&#10;&#10;Descripción generada automáticamente">
            <a:extLst>
              <a:ext uri="{FF2B5EF4-FFF2-40B4-BE49-F238E27FC236}">
                <a16:creationId xmlns:a16="http://schemas.microsoft.com/office/drawing/2014/main" id="{D39F4418-DF3E-D8C8-3274-97DCE2BE6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1203" y="1366965"/>
            <a:ext cx="1550002" cy="2022648"/>
          </a:xfrm>
          <a:prstGeom prst="rect">
            <a:avLst/>
          </a:prstGeom>
        </p:spPr>
      </p:pic>
      <p:pic>
        <p:nvPicPr>
          <p:cNvPr id="13" name="Imagen 12" descr="Un hombre con lentes y camiseta negra&#10;&#10;Descripción generada automáticamente">
            <a:extLst>
              <a:ext uri="{FF2B5EF4-FFF2-40B4-BE49-F238E27FC236}">
                <a16:creationId xmlns:a16="http://schemas.microsoft.com/office/drawing/2014/main" id="{EB891A3D-FEE8-2385-D057-00282AF097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2746" y="1355380"/>
            <a:ext cx="1438277" cy="2022648"/>
          </a:xfrm>
          <a:prstGeom prst="rect">
            <a:avLst/>
          </a:prstGeom>
        </p:spPr>
      </p:pic>
      <p:pic>
        <p:nvPicPr>
          <p:cNvPr id="14" name="Imagen 13" descr="Un hombre con lentes y gorro&#10;&#10;Descripción generada automáticamente">
            <a:extLst>
              <a:ext uri="{FF2B5EF4-FFF2-40B4-BE49-F238E27FC236}">
                <a16:creationId xmlns:a16="http://schemas.microsoft.com/office/drawing/2014/main" id="{5EBC631C-734F-B2B9-3D9A-2328EBDE65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6662" y="1359242"/>
            <a:ext cx="1579864" cy="202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003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130300" y="1183599"/>
            <a:ext cx="3251601" cy="2156651"/>
          </a:xfrm>
          <a:prstGeom prst="rect">
            <a:avLst/>
          </a:prstGeom>
        </p:spPr>
        <p:txBody>
          <a:bodyPr spcFirstLastPara="1" vert="horz" lIns="91425" tIns="91425" rIns="91425" bIns="91425" rtlCol="0" anchorCtr="0">
            <a:normAutofit fontScale="90000"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s" sz="3800"/>
              <a:t>Proyecto: Construye++</a:t>
            </a:r>
            <a:br>
              <a:rPr lang="es" sz="3800"/>
            </a:br>
            <a:br>
              <a:rPr lang="es" sz="3800"/>
            </a:br>
            <a:r>
              <a:rPr lang="es" sz="3800"/>
              <a:t>¿Preguntas?</a:t>
            </a:r>
          </a:p>
        </p:txBody>
      </p:sp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522292B3-6576-1F18-692D-83913254E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8" y="2331873"/>
            <a:ext cx="2460460" cy="6827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76123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2CAFA6-83AD-51AB-AF54-45C9A49EB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1" y="112619"/>
            <a:ext cx="6447501" cy="696446"/>
          </a:xfrm>
        </p:spPr>
        <p:txBody>
          <a:bodyPr/>
          <a:lstStyle/>
          <a:p>
            <a:r>
              <a:rPr lang="es-ES"/>
              <a:t>Contexto del caso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D35D25-D9BC-F6E5-40FE-5522BEC3F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1" y="880854"/>
            <a:ext cx="6447501" cy="365016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s-ES" sz="1700" dirty="0">
                <a:solidFill>
                  <a:srgbClr val="000000"/>
                </a:solidFill>
                <a:ea typeface="+mn-lt"/>
                <a:cs typeface="+mn-lt"/>
              </a:rPr>
              <a:t>La Cámara Chilena de la Construcción (CChC) es una organización orientada a promover y destacar el área de la construcción que destaca por su rol de proporcionar diversos beneficios sociales a sus trabajadores, incluyendo seguros sociales, apoyo para viviendas, acceso a atención médica, programas educativos y asistencia financiera.</a:t>
            </a:r>
          </a:p>
          <a:p>
            <a:r>
              <a:rPr lang="es-ES" sz="1700" dirty="0">
                <a:solidFill>
                  <a:schemeClr val="tx1"/>
                </a:solidFill>
                <a:ea typeface="+mn-lt"/>
                <a:cs typeface="+mn-lt"/>
              </a:rPr>
              <a:t>En esta misión, Bravo Izquierdo, como socio estratégico, colabora en la implementación y gestión de iniciativas orientadas a maximizar el impacto de estos beneficios.</a:t>
            </a:r>
            <a:endParaRPr lang="es-ES" sz="1700">
              <a:solidFill>
                <a:schemeClr val="tx1"/>
              </a:solidFill>
              <a:ea typeface="+mn-lt"/>
              <a:cs typeface="+mn-lt"/>
            </a:endParaRPr>
          </a:p>
          <a:p>
            <a:r>
              <a:rPr lang="es-ES" sz="1700" dirty="0">
                <a:solidFill>
                  <a:srgbClr val="000000"/>
                </a:solidFill>
                <a:ea typeface="+mn-lt"/>
                <a:cs typeface="+mn-lt"/>
              </a:rPr>
              <a:t>Problemas: </a:t>
            </a:r>
          </a:p>
          <a:p>
            <a:pPr lvl="1">
              <a:buFont typeface="Courier New" charset="2"/>
              <a:buChar char="o"/>
            </a:pPr>
            <a:r>
              <a:rPr lang="es-ES" sz="1700" dirty="0">
                <a:solidFill>
                  <a:srgbClr val="000000"/>
                </a:solidFill>
                <a:ea typeface="+mn-lt"/>
                <a:cs typeface="+mn-lt"/>
              </a:rPr>
              <a:t>Desconocimiento de programas y beneficios</a:t>
            </a:r>
          </a:p>
          <a:p>
            <a:pPr lvl="1">
              <a:buFont typeface="Courier New" charset="2"/>
              <a:buChar char="o"/>
            </a:pPr>
            <a:r>
              <a:rPr lang="es-ES" sz="1700" dirty="0">
                <a:solidFill>
                  <a:srgbClr val="000000"/>
                </a:solidFill>
                <a:ea typeface="+mn-lt"/>
                <a:cs typeface="+mn-lt"/>
              </a:rPr>
              <a:t>Alta rotación del personal</a:t>
            </a:r>
          </a:p>
          <a:p>
            <a:pPr lvl="1">
              <a:buFont typeface="Courier New" charset="2"/>
              <a:buChar char="o"/>
            </a:pPr>
            <a:r>
              <a:rPr lang="es-ES" sz="1700" dirty="0">
                <a:solidFill>
                  <a:srgbClr val="000000"/>
                </a:solidFill>
                <a:ea typeface="+mn-lt"/>
                <a:cs typeface="+mn-lt"/>
              </a:rPr>
              <a:t>Perfil reservado de los trabajadores</a:t>
            </a:r>
          </a:p>
          <a:p>
            <a:endParaRPr lang="es-ES" sz="1700">
              <a:solidFill>
                <a:srgbClr val="000000"/>
              </a:solidFill>
              <a:latin typeface="Trebuchet MS"/>
              <a:ea typeface="+mn-lt"/>
              <a:cs typeface="Arial"/>
            </a:endParaRPr>
          </a:p>
        </p:txBody>
      </p:sp>
      <p:pic>
        <p:nvPicPr>
          <p:cNvPr id="4" name="Imagen 3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A8ECE684-C979-A371-F234-9A0DB23BF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676" y="4502578"/>
            <a:ext cx="2084244" cy="500496"/>
          </a:xfrm>
          <a:prstGeom prst="rect">
            <a:avLst/>
          </a:prstGeom>
        </p:spPr>
      </p:pic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A7959C1F-B25B-D3EF-9A2E-B83DDD88D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387" y="4540638"/>
            <a:ext cx="1455527" cy="44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038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0902AF-4C7A-C1E8-9B00-5BBA5D7DA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1" y="79001"/>
            <a:ext cx="6447501" cy="746873"/>
          </a:xfrm>
        </p:spPr>
        <p:txBody>
          <a:bodyPr/>
          <a:lstStyle/>
          <a:p>
            <a:r>
              <a:rPr lang="es-ES"/>
              <a:t>Solución o Propuesta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E538C1-9C8C-353B-4223-F1E2B3DB0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1" y="981708"/>
            <a:ext cx="6447501" cy="37089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z="1700" dirty="0">
                <a:solidFill>
                  <a:schemeClr val="tx1"/>
                </a:solidFill>
                <a:ea typeface="+mn-lt"/>
                <a:cs typeface="+mn-lt"/>
              </a:rPr>
              <a:t>Nuestra propuesta es la creación de un </a:t>
            </a:r>
            <a:r>
              <a:rPr lang="es-ES" sz="1700" err="1">
                <a:solidFill>
                  <a:schemeClr val="tx1"/>
                </a:solidFill>
                <a:ea typeface="+mn-lt"/>
                <a:cs typeface="+mn-lt"/>
              </a:rPr>
              <a:t>chatbot</a:t>
            </a:r>
            <a:r>
              <a:rPr lang="es-ES" sz="1700" dirty="0">
                <a:solidFill>
                  <a:schemeClr val="tx1"/>
                </a:solidFill>
                <a:ea typeface="+mn-lt"/>
                <a:cs typeface="+mn-lt"/>
              </a:rPr>
              <a:t> diseñado para los trabajadores de las empresas asociadas a la Cámara Chilena de la Construcción (CChC), con el objetivo de mejorar la comunicación y la tramitación de solicitudes centrados</a:t>
            </a:r>
            <a:r>
              <a:rPr lang="es-ES" dirty="0">
                <a:solidFill>
                  <a:schemeClr val="tx1"/>
                </a:solidFill>
                <a:ea typeface="+mn-lt"/>
                <a:cs typeface="+mn-lt"/>
              </a:rPr>
              <a:t> en tres funciones esenciales:</a:t>
            </a:r>
          </a:p>
          <a:p>
            <a:pPr lvl="1">
              <a:buFont typeface="Courier New" charset="2"/>
              <a:buChar char="o"/>
            </a:pPr>
            <a:r>
              <a:rPr lang="es-ES" sz="1700" dirty="0">
                <a:solidFill>
                  <a:schemeClr val="tx1"/>
                </a:solidFill>
                <a:ea typeface="+mn-lt"/>
                <a:cs typeface="+mn-lt"/>
              </a:rPr>
              <a:t>Informar sobre beneficios y recursos disponibles para los trabajadores.</a:t>
            </a:r>
          </a:p>
          <a:p>
            <a:pPr lvl="1">
              <a:buFont typeface="Courier New" charset="2"/>
              <a:buChar char="o"/>
            </a:pPr>
            <a:r>
              <a:rPr lang="es-ES" sz="1700" dirty="0">
                <a:solidFill>
                  <a:schemeClr val="tx1"/>
                </a:solidFill>
                <a:ea typeface="+mn-lt"/>
                <a:cs typeface="+mn-lt"/>
              </a:rPr>
              <a:t>Gestionar trámites administrativos como actualizaciones de datos y solicitudes de certificados.</a:t>
            </a:r>
          </a:p>
          <a:p>
            <a:pPr lvl="1">
              <a:buFont typeface="Courier New" charset="2"/>
              <a:buChar char="o"/>
            </a:pPr>
            <a:r>
              <a:rPr lang="es-ES" sz="1700" dirty="0">
                <a:solidFill>
                  <a:schemeClr val="tx1"/>
                </a:solidFill>
                <a:ea typeface="+mn-lt"/>
                <a:cs typeface="+mn-lt"/>
              </a:rPr>
              <a:t>Ofrecer atención personalizada según el perfil de cada usuario.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157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68582A-81E7-6BF9-067B-30F65F25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ea typeface="+mj-lt"/>
                <a:cs typeface="+mj-lt"/>
              </a:rPr>
              <a:t>Objetivos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3C2ED-8F55-EA7E-CE5E-3B1C6443D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1" y="1288356"/>
            <a:ext cx="6447501" cy="35438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>
                <a:ea typeface="+mn-lt"/>
                <a:cs typeface="+mn-lt"/>
              </a:rPr>
              <a:t>Objetivo General:</a:t>
            </a:r>
          </a:p>
          <a:p>
            <a:pPr marL="0" indent="0">
              <a:buNone/>
            </a:pPr>
            <a:endParaRPr lang="es-ES">
              <a:ea typeface="+mn-lt"/>
              <a:cs typeface="+mn-lt"/>
            </a:endParaRPr>
          </a:p>
          <a:p>
            <a:pPr marL="0" indent="0">
              <a:buNone/>
            </a:pPr>
            <a:endParaRPr lang="es-ES">
              <a:ea typeface="+mn-lt"/>
              <a:cs typeface="+mn-lt"/>
            </a:endParaRPr>
          </a:p>
          <a:p>
            <a:r>
              <a:rPr lang="es-ES">
                <a:ea typeface="+mn-lt"/>
                <a:cs typeface="+mn-lt"/>
              </a:rPr>
              <a:t>Objetivos Específicos:</a:t>
            </a:r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21A360FB-871D-BAC8-9CC1-4440AAC09230}"/>
              </a:ext>
            </a:extLst>
          </p:cNvPr>
          <p:cNvSpPr/>
          <p:nvPr/>
        </p:nvSpPr>
        <p:spPr>
          <a:xfrm>
            <a:off x="1383386" y="1633167"/>
            <a:ext cx="6187166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Desarrollar</a:t>
            </a:r>
            <a:r>
              <a:rPr lang="es-ES">
                <a:solidFill>
                  <a:srgbClr val="404040"/>
                </a:solidFill>
              </a:rPr>
              <a:t> </a:t>
            </a: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un </a:t>
            </a: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chatbot</a:t>
            </a: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 que mejore la comunicación y acceso a beneficios entre la CChC y sus trabajadores</a:t>
            </a:r>
            <a:endParaRPr lang="es-ES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95BE23B0-0272-05B2-92F5-67F7837217DE}"/>
              </a:ext>
            </a:extLst>
          </p:cNvPr>
          <p:cNvSpPr/>
          <p:nvPr/>
        </p:nvSpPr>
        <p:spPr>
          <a:xfrm>
            <a:off x="1383386" y="2845674"/>
            <a:ext cx="6187166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Implementar funcionalidades de consulta de beneficios, tramitación de solicitudes y asistencia personalizada.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0271A3CC-74C2-9AA9-A057-5240F396910E}"/>
              </a:ext>
            </a:extLst>
          </p:cNvPr>
          <p:cNvSpPr/>
          <p:nvPr/>
        </p:nvSpPr>
        <p:spPr>
          <a:xfrm>
            <a:off x="1383386" y="3525295"/>
            <a:ext cx="6187166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Integrar el sistema con las bases de datos existentes para garantizar información actualizada y gestión eficiente.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D49B9839-DCE3-E014-D453-8FAD6F50B50A}"/>
              </a:ext>
            </a:extLst>
          </p:cNvPr>
          <p:cNvSpPr/>
          <p:nvPr/>
        </p:nvSpPr>
        <p:spPr>
          <a:xfrm>
            <a:off x="1383386" y="4204916"/>
            <a:ext cx="6187166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Establecer métricas de rendimiento y satisfacción para la mejora continua del servicio.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29462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68582A-81E7-6BF9-067B-30F65F25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ea typeface="+mj-lt"/>
                <a:cs typeface="+mj-lt"/>
              </a:rPr>
              <a:t>Alcance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3C2ED-8F55-EA7E-CE5E-3B1C6443D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711" y="1180233"/>
            <a:ext cx="7358811" cy="38605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>
                <a:ea typeface="+mn-lt"/>
                <a:cs typeface="+mn-lt"/>
              </a:rPr>
              <a:t>¿Qué hace el sistema?:</a:t>
            </a:r>
          </a:p>
          <a:p>
            <a:endParaRPr lang="es-ES">
              <a:ea typeface="+mn-lt"/>
              <a:cs typeface="+mn-lt"/>
            </a:endParaRPr>
          </a:p>
          <a:p>
            <a:endParaRPr lang="es-ES">
              <a:ea typeface="+mn-lt"/>
              <a:cs typeface="+mn-lt"/>
            </a:endParaRPr>
          </a:p>
          <a:p>
            <a:endParaRPr lang="es-ES">
              <a:ea typeface="+mn-lt"/>
              <a:cs typeface="+mn-lt"/>
            </a:endParaRPr>
          </a:p>
          <a:p>
            <a:endParaRPr lang="es-ES">
              <a:ea typeface="+mn-lt"/>
              <a:cs typeface="+mn-lt"/>
            </a:endParaRPr>
          </a:p>
          <a:p>
            <a:r>
              <a:rPr lang="es-ES">
                <a:ea typeface="+mn-lt"/>
                <a:cs typeface="+mn-lt"/>
              </a:rPr>
              <a:t>¿Qué no hace el sistema?: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1A20D4C0-2D36-2E04-CD32-D1472449353D}"/>
              </a:ext>
            </a:extLst>
          </p:cNvPr>
          <p:cNvSpPr/>
          <p:nvPr/>
        </p:nvSpPr>
        <p:spPr>
          <a:xfrm>
            <a:off x="1403797" y="1524310"/>
            <a:ext cx="6187166" cy="159728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Sistema de registro y autenticación de usuarios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Módulo de consulta de beneficios y servicios CChC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Funcionalidades de actualización de datos y solicitud de certificados*</a:t>
            </a: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Sistema de seguimiento de consultas y métricas de uso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Integración con bases de datos existentes de la CChC</a:t>
            </a:r>
            <a:endParaRPr lang="es-ES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D6AE6569-DAF4-7720-0248-2AA89F85A1B0}"/>
              </a:ext>
            </a:extLst>
          </p:cNvPr>
          <p:cNvSpPr/>
          <p:nvPr/>
        </p:nvSpPr>
        <p:spPr>
          <a:xfrm>
            <a:off x="1403797" y="3572185"/>
            <a:ext cx="6187166" cy="1243504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Modificaciones a sistemas actuales de la CChC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Capacitación presencial a usuarios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Soporte técnico posterior a la implementación</a:t>
            </a:r>
            <a:endParaRPr lang="es-ES">
              <a:solidFill>
                <a:srgbClr val="000000"/>
              </a:solidFill>
              <a:ea typeface="+mn-lt"/>
              <a:cs typeface="+mn-lt"/>
            </a:endParaRPr>
          </a:p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Gestión de pagos o transacciones financieras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6745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2EC38A-72B0-DB98-DB18-2627DDE77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ea typeface="+mj-lt"/>
                <a:cs typeface="+mj-lt"/>
              </a:rPr>
              <a:t>Tecnologías</a:t>
            </a:r>
            <a:endParaRPr lang="es-ES"/>
          </a:p>
        </p:txBody>
      </p:sp>
      <p:pic>
        <p:nvPicPr>
          <p:cNvPr id="3" name="Imagen 2" descr="Logotipo&#10;&#10;Descripción generada automáticamente">
            <a:extLst>
              <a:ext uri="{FF2B5EF4-FFF2-40B4-BE49-F238E27FC236}">
                <a16:creationId xmlns:a16="http://schemas.microsoft.com/office/drawing/2014/main" id="{B51EF289-F90F-F14B-42A3-D82DBCDF3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82" y="1532527"/>
            <a:ext cx="2278278" cy="65741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B7F4156-25FA-92C3-3A1A-29F061F2B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271" y="1535135"/>
            <a:ext cx="2514601" cy="662958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EA5700E7-779C-AC1F-7E98-8013D117D273}"/>
              </a:ext>
            </a:extLst>
          </p:cNvPr>
          <p:cNvSpPr/>
          <p:nvPr/>
        </p:nvSpPr>
        <p:spPr>
          <a:xfrm>
            <a:off x="734656" y="2351403"/>
            <a:ext cx="2271619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Plataforma de desarrollo </a:t>
            </a: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backend</a:t>
            </a:r>
            <a:endParaRPr lang="es-ES" err="1">
              <a:solidFill>
                <a:srgbClr val="404040"/>
              </a:solidFill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8FE3A2E7-434E-E37A-7B55-94E4921DD734}"/>
              </a:ext>
            </a:extLst>
          </p:cNvPr>
          <p:cNvSpPr/>
          <p:nvPr/>
        </p:nvSpPr>
        <p:spPr>
          <a:xfrm>
            <a:off x="3437697" y="2351403"/>
            <a:ext cx="2271619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Framework de desarrollo APP</a:t>
            </a:r>
            <a:endParaRPr lang="es-ES" err="1">
              <a:solidFill>
                <a:srgbClr val="404040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BD36E63-4167-41A9-E63E-B852F4391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8273" y="1531104"/>
            <a:ext cx="2378676" cy="818585"/>
          </a:xfrm>
          <a:prstGeom prst="rect">
            <a:avLst/>
          </a:prstGeom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DC3575D4-DC7C-648E-3617-E071CE90D6A1}"/>
              </a:ext>
            </a:extLst>
          </p:cNvPr>
          <p:cNvSpPr/>
          <p:nvPr/>
        </p:nvSpPr>
        <p:spPr>
          <a:xfrm>
            <a:off x="6063507" y="2351403"/>
            <a:ext cx="2271619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Framework de desarrollo web Panel Administrador</a:t>
            </a:r>
            <a:endParaRPr lang="es-ES" err="1">
              <a:solidFill>
                <a:srgbClr val="404040"/>
              </a:solidFill>
            </a:endParaRPr>
          </a:p>
        </p:txBody>
      </p:sp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1C72D6ED-0D77-1D0E-3E3A-A5FD90D654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7930" y="3282828"/>
            <a:ext cx="4572000" cy="77503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B818A943-6163-12F3-E425-FA968A64FFBB}"/>
              </a:ext>
            </a:extLst>
          </p:cNvPr>
          <p:cNvSpPr/>
          <p:nvPr/>
        </p:nvSpPr>
        <p:spPr>
          <a:xfrm>
            <a:off x="3437695" y="4058180"/>
            <a:ext cx="2271619" cy="67880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lvl="1" indent="-285750">
              <a:spcBef>
                <a:spcPts val="1000"/>
              </a:spcBef>
              <a:buFont typeface="Courier New,monospace"/>
              <a:buChar char="o"/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Plataforma </a:t>
            </a: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low-code</a:t>
            </a: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 para crear </a:t>
            </a: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chatbots</a:t>
            </a: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 empresariales</a:t>
            </a:r>
            <a:endParaRPr lang="es-ES" err="1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98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2EC38A-72B0-DB98-DB18-2627DDE77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ea typeface="+mj-lt"/>
                <a:cs typeface="+mj-lt"/>
              </a:rPr>
              <a:t>Arquitectura del Sistema </a:t>
            </a:r>
            <a:endParaRPr lang="es-ES"/>
          </a:p>
        </p:txBody>
      </p:sp>
      <p:pic>
        <p:nvPicPr>
          <p:cNvPr id="4" name="Imagen 3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4D99CFA5-821D-94E3-137A-0B1C3EFF9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85" y="1091359"/>
            <a:ext cx="6785658" cy="38160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07784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ABE5118F-983B-6145-3666-24C33BCD1878}"/>
              </a:ext>
            </a:extLst>
          </p:cNvPr>
          <p:cNvSpPr/>
          <p:nvPr/>
        </p:nvSpPr>
        <p:spPr>
          <a:xfrm>
            <a:off x="1158250" y="1019195"/>
            <a:ext cx="6833428" cy="3962974"/>
          </a:xfrm>
          <a:prstGeom prst="roundRect">
            <a:avLst/>
          </a:prstGeom>
          <a:solidFill>
            <a:schemeClr val="bg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12EC38A-72B0-DB98-DB18-2627DDE77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>
                <a:ea typeface="+mj-lt"/>
                <a:cs typeface="+mj-lt"/>
              </a:rPr>
              <a:t>Integración de componentes</a:t>
            </a:r>
            <a:endParaRPr lang="es-ES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88679171-1CF2-D9F7-CC64-A7E2FD62BB74}"/>
              </a:ext>
            </a:extLst>
          </p:cNvPr>
          <p:cNvSpPr/>
          <p:nvPr/>
        </p:nvSpPr>
        <p:spPr>
          <a:xfrm>
            <a:off x="6095477" y="3010689"/>
            <a:ext cx="1144065" cy="73286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Azure SQL</a:t>
            </a:r>
            <a:endParaRPr lang="es-ES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F8635F3D-A8CE-AEEA-90EB-4C48EBF706A9}"/>
              </a:ext>
            </a:extLst>
          </p:cNvPr>
          <p:cNvSpPr/>
          <p:nvPr/>
        </p:nvSpPr>
        <p:spPr>
          <a:xfrm>
            <a:off x="6095475" y="1327082"/>
            <a:ext cx="1144065" cy="97227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Microsoft </a:t>
            </a: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Copilot</a:t>
            </a: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 Studio</a:t>
            </a:r>
            <a:endParaRPr lang="es-ES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67A2078F-954E-89BA-1C96-D582EA371C0E}"/>
              </a:ext>
            </a:extLst>
          </p:cNvPr>
          <p:cNvSpPr/>
          <p:nvPr/>
        </p:nvSpPr>
        <p:spPr>
          <a:xfrm>
            <a:off x="2033191" y="1327082"/>
            <a:ext cx="1144065" cy="98000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APP </a:t>
            </a: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Chatbot</a:t>
            </a:r>
            <a:endParaRPr lang="es-ES" err="1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C3D2730A-F0CA-DC0E-C6A1-8825A5D51BDB}"/>
              </a:ext>
            </a:extLst>
          </p:cNvPr>
          <p:cNvSpPr/>
          <p:nvPr/>
        </p:nvSpPr>
        <p:spPr>
          <a:xfrm>
            <a:off x="4102947" y="3010689"/>
            <a:ext cx="1151788" cy="73286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Azure </a:t>
            </a: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Functions</a:t>
            </a:r>
            <a:endParaRPr lang="es-ES" err="1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15EFB2D6-17D1-EE58-EE6F-F291DC2E5B8C}"/>
              </a:ext>
            </a:extLst>
          </p:cNvPr>
          <p:cNvSpPr/>
          <p:nvPr/>
        </p:nvSpPr>
        <p:spPr>
          <a:xfrm>
            <a:off x="4072056" y="1327082"/>
            <a:ext cx="1144065" cy="40078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Preguntas</a:t>
            </a:r>
            <a:endParaRPr lang="es-ES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1361518D-1D7A-438A-F776-0E8BEEAA7195}"/>
              </a:ext>
            </a:extLst>
          </p:cNvPr>
          <p:cNvSpPr/>
          <p:nvPr/>
        </p:nvSpPr>
        <p:spPr>
          <a:xfrm>
            <a:off x="4072056" y="1867690"/>
            <a:ext cx="1144065" cy="40078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  <a:ea typeface="+mn-lt"/>
                <a:cs typeface="+mn-lt"/>
              </a:rPr>
              <a:t>Respuestas</a:t>
            </a:r>
            <a:endParaRPr lang="es-ES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D0388248-8C26-33A7-2338-4DDBD212387E}"/>
              </a:ext>
            </a:extLst>
          </p:cNvPr>
          <p:cNvSpPr/>
          <p:nvPr/>
        </p:nvSpPr>
        <p:spPr>
          <a:xfrm>
            <a:off x="1886454" y="2724939"/>
            <a:ext cx="1445260" cy="140476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 err="1">
                <a:solidFill>
                  <a:srgbClr val="404040"/>
                </a:solidFill>
                <a:ea typeface="+mn-lt"/>
                <a:cs typeface="+mn-lt"/>
              </a:rPr>
              <a:t>Login</a:t>
            </a:r>
          </a:p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</a:rPr>
              <a:t>Registro</a:t>
            </a:r>
          </a:p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</a:rPr>
              <a:t>Historial</a:t>
            </a:r>
          </a:p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</a:rPr>
              <a:t>Perfil Usuario</a:t>
            </a:r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80742B36-175C-394B-8118-5FE16D86D676}"/>
              </a:ext>
            </a:extLst>
          </p:cNvPr>
          <p:cNvSpPr/>
          <p:nvPr/>
        </p:nvSpPr>
        <p:spPr>
          <a:xfrm>
            <a:off x="3243159" y="1430311"/>
            <a:ext cx="791437" cy="1930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B008FA39-92A4-35C4-F240-60626442B9F3}"/>
              </a:ext>
            </a:extLst>
          </p:cNvPr>
          <p:cNvSpPr/>
          <p:nvPr/>
        </p:nvSpPr>
        <p:spPr>
          <a:xfrm>
            <a:off x="5305192" y="1430310"/>
            <a:ext cx="791437" cy="1930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B75C8965-E0A9-22EE-F8EE-31F584779670}"/>
              </a:ext>
            </a:extLst>
          </p:cNvPr>
          <p:cNvSpPr/>
          <p:nvPr/>
        </p:nvSpPr>
        <p:spPr>
          <a:xfrm rot="10800000">
            <a:off x="3243159" y="1978642"/>
            <a:ext cx="791437" cy="1930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051D6F4E-87BE-748F-ACB7-B427CCAED8E1}"/>
              </a:ext>
            </a:extLst>
          </p:cNvPr>
          <p:cNvSpPr/>
          <p:nvPr/>
        </p:nvSpPr>
        <p:spPr>
          <a:xfrm rot="10800000">
            <a:off x="5258854" y="1978642"/>
            <a:ext cx="791437" cy="1930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69D00CFB-8105-F8A7-6C95-4C9B1B84E9E8}"/>
              </a:ext>
            </a:extLst>
          </p:cNvPr>
          <p:cNvSpPr/>
          <p:nvPr/>
        </p:nvSpPr>
        <p:spPr>
          <a:xfrm rot="5400000">
            <a:off x="2312539" y="2453604"/>
            <a:ext cx="335783" cy="193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4333952B-3E45-CA87-A151-1B0BCF729096}"/>
              </a:ext>
            </a:extLst>
          </p:cNvPr>
          <p:cNvSpPr txBox="1"/>
          <p:nvPr/>
        </p:nvSpPr>
        <p:spPr>
          <a:xfrm>
            <a:off x="943608" y="2383929"/>
            <a:ext cx="14324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 sz="900"/>
              <a:t>FUNCIONALIDADES</a:t>
            </a:r>
          </a:p>
          <a:p>
            <a:pPr algn="r"/>
            <a:r>
              <a:rPr lang="es-ES" sz="900"/>
              <a:t>BACKEND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E9552BD-C487-247D-1589-A1FCD4652A03}"/>
              </a:ext>
            </a:extLst>
          </p:cNvPr>
          <p:cNvSpPr txBox="1"/>
          <p:nvPr/>
        </p:nvSpPr>
        <p:spPr>
          <a:xfrm>
            <a:off x="3144654" y="2198578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900"/>
              <a:t>RESPUESTA</a:t>
            </a:r>
          </a:p>
        </p:txBody>
      </p:sp>
      <p:sp>
        <p:nvSpPr>
          <p:cNvPr id="29" name="Flecha: a la derecha 28">
            <a:extLst>
              <a:ext uri="{FF2B5EF4-FFF2-40B4-BE49-F238E27FC236}">
                <a16:creationId xmlns:a16="http://schemas.microsoft.com/office/drawing/2014/main" id="{4C8E2076-7329-FF41-D6E2-264C9FD17382}"/>
              </a:ext>
            </a:extLst>
          </p:cNvPr>
          <p:cNvSpPr/>
          <p:nvPr/>
        </p:nvSpPr>
        <p:spPr>
          <a:xfrm rot="16200000">
            <a:off x="2694825" y="2442021"/>
            <a:ext cx="335783" cy="20075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Flecha: a la derecha 29">
            <a:extLst>
              <a:ext uri="{FF2B5EF4-FFF2-40B4-BE49-F238E27FC236}">
                <a16:creationId xmlns:a16="http://schemas.microsoft.com/office/drawing/2014/main" id="{A3EA7EEE-AFE1-CFF2-8FA5-2D3AAFD403F8}"/>
              </a:ext>
            </a:extLst>
          </p:cNvPr>
          <p:cNvSpPr/>
          <p:nvPr/>
        </p:nvSpPr>
        <p:spPr>
          <a:xfrm>
            <a:off x="3397618" y="3129365"/>
            <a:ext cx="629255" cy="1853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Flecha: a la derecha 30">
            <a:extLst>
              <a:ext uri="{FF2B5EF4-FFF2-40B4-BE49-F238E27FC236}">
                <a16:creationId xmlns:a16="http://schemas.microsoft.com/office/drawing/2014/main" id="{709BA2B1-6AD2-DC45-47B4-A6C805957B69}"/>
              </a:ext>
            </a:extLst>
          </p:cNvPr>
          <p:cNvSpPr/>
          <p:nvPr/>
        </p:nvSpPr>
        <p:spPr>
          <a:xfrm>
            <a:off x="5336084" y="3121642"/>
            <a:ext cx="714208" cy="20075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Flecha: a la derecha 31">
            <a:extLst>
              <a:ext uri="{FF2B5EF4-FFF2-40B4-BE49-F238E27FC236}">
                <a16:creationId xmlns:a16="http://schemas.microsoft.com/office/drawing/2014/main" id="{7B14AF44-39C9-C207-CE47-D90B444B4CE4}"/>
              </a:ext>
            </a:extLst>
          </p:cNvPr>
          <p:cNvSpPr/>
          <p:nvPr/>
        </p:nvSpPr>
        <p:spPr>
          <a:xfrm rot="10800000">
            <a:off x="3397618" y="3484621"/>
            <a:ext cx="629255" cy="1853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Flecha: a la derecha 32">
            <a:extLst>
              <a:ext uri="{FF2B5EF4-FFF2-40B4-BE49-F238E27FC236}">
                <a16:creationId xmlns:a16="http://schemas.microsoft.com/office/drawing/2014/main" id="{98F40289-9F4D-912E-3485-E1E4B474EC36}"/>
              </a:ext>
            </a:extLst>
          </p:cNvPr>
          <p:cNvSpPr/>
          <p:nvPr/>
        </p:nvSpPr>
        <p:spPr>
          <a:xfrm rot="10800000">
            <a:off x="5289745" y="3476899"/>
            <a:ext cx="714208" cy="20075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1C4AAF99-D4CA-7A8E-F60E-BEA59A8A51D4}"/>
              </a:ext>
            </a:extLst>
          </p:cNvPr>
          <p:cNvSpPr txBox="1"/>
          <p:nvPr/>
        </p:nvSpPr>
        <p:spPr>
          <a:xfrm>
            <a:off x="3175546" y="1202314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 sz="900"/>
              <a:t>API REQUEST</a:t>
            </a:r>
            <a:endParaRPr lang="es-ES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95987064-550C-B62D-4C58-784C227F61F2}"/>
              </a:ext>
            </a:extLst>
          </p:cNvPr>
          <p:cNvSpPr txBox="1"/>
          <p:nvPr/>
        </p:nvSpPr>
        <p:spPr>
          <a:xfrm>
            <a:off x="5214410" y="2198578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900"/>
              <a:t>RESPUESTA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3CACB824-3DE6-5F47-5A24-AFF801A049E3}"/>
              </a:ext>
            </a:extLst>
          </p:cNvPr>
          <p:cNvSpPr txBox="1"/>
          <p:nvPr/>
        </p:nvSpPr>
        <p:spPr>
          <a:xfrm>
            <a:off x="5160350" y="1155976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 sz="900"/>
              <a:t>API REQUEST</a:t>
            </a:r>
            <a:endParaRPr lang="es-ES"/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185E5820-6B77-0AF6-6137-519455819E47}"/>
              </a:ext>
            </a:extLst>
          </p:cNvPr>
          <p:cNvSpPr txBox="1"/>
          <p:nvPr/>
        </p:nvSpPr>
        <p:spPr>
          <a:xfrm>
            <a:off x="3252775" y="3696834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900"/>
              <a:t>RESPUESTA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8EDEF30D-8525-FDB7-8AD5-EC472CD9B515}"/>
              </a:ext>
            </a:extLst>
          </p:cNvPr>
          <p:cNvSpPr txBox="1"/>
          <p:nvPr/>
        </p:nvSpPr>
        <p:spPr>
          <a:xfrm>
            <a:off x="3283667" y="2893645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 sz="900"/>
              <a:t>API REQUEST</a:t>
            </a:r>
            <a:endParaRPr lang="es-ES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A99846C-74A6-9F5E-D6D7-17BDE70A0331}"/>
              </a:ext>
            </a:extLst>
          </p:cNvPr>
          <p:cNvSpPr txBox="1"/>
          <p:nvPr/>
        </p:nvSpPr>
        <p:spPr>
          <a:xfrm>
            <a:off x="5191240" y="3696834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900"/>
              <a:t>DATOS</a:t>
            </a:r>
            <a:endParaRPr lang="es-ES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6324226E-90B2-9BFE-3670-65FC9104C6A8}"/>
              </a:ext>
            </a:extLst>
          </p:cNvPr>
          <p:cNvSpPr txBox="1"/>
          <p:nvPr/>
        </p:nvSpPr>
        <p:spPr>
          <a:xfrm>
            <a:off x="5114011" y="2901368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 sz="900"/>
              <a:t>CONSULTAS</a:t>
            </a:r>
            <a:endParaRPr lang="es-ES"/>
          </a:p>
        </p:txBody>
      </p:sp>
      <p:sp>
        <p:nvSpPr>
          <p:cNvPr id="41" name="Rectángulo: esquinas redondeadas 40">
            <a:extLst>
              <a:ext uri="{FF2B5EF4-FFF2-40B4-BE49-F238E27FC236}">
                <a16:creationId xmlns:a16="http://schemas.microsoft.com/office/drawing/2014/main" id="{084BE7EB-F13C-6792-5585-F883C4F52142}"/>
              </a:ext>
            </a:extLst>
          </p:cNvPr>
          <p:cNvSpPr/>
          <p:nvPr/>
        </p:nvSpPr>
        <p:spPr>
          <a:xfrm>
            <a:off x="4102947" y="4246365"/>
            <a:ext cx="1151788" cy="73286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 algn="ctr">
              <a:spcBef>
                <a:spcPts val="1000"/>
              </a:spcBef>
            </a:pPr>
            <a:r>
              <a:rPr lang="es-ES">
                <a:solidFill>
                  <a:srgbClr val="404040"/>
                </a:solidFill>
              </a:rPr>
              <a:t>Panel </a:t>
            </a:r>
            <a:r>
              <a:rPr lang="es-ES" err="1">
                <a:solidFill>
                  <a:srgbClr val="404040"/>
                </a:solidFill>
              </a:rPr>
              <a:t>Admin</a:t>
            </a:r>
          </a:p>
        </p:txBody>
      </p:sp>
      <p:sp>
        <p:nvSpPr>
          <p:cNvPr id="42" name="Flecha: a la derecha 41">
            <a:extLst>
              <a:ext uri="{FF2B5EF4-FFF2-40B4-BE49-F238E27FC236}">
                <a16:creationId xmlns:a16="http://schemas.microsoft.com/office/drawing/2014/main" id="{9EE93371-4B6E-7B91-91BB-11FA15486088}"/>
              </a:ext>
            </a:extLst>
          </p:cNvPr>
          <p:cNvSpPr/>
          <p:nvPr/>
        </p:nvSpPr>
        <p:spPr>
          <a:xfrm rot="5400000">
            <a:off x="4625569" y="3909385"/>
            <a:ext cx="428458" cy="20075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3" name="Flecha: a la derecha 42">
            <a:extLst>
              <a:ext uri="{FF2B5EF4-FFF2-40B4-BE49-F238E27FC236}">
                <a16:creationId xmlns:a16="http://schemas.microsoft.com/office/drawing/2014/main" id="{9E5CD408-C6DB-6E8C-0F2A-25273B480F8A}"/>
              </a:ext>
            </a:extLst>
          </p:cNvPr>
          <p:cNvSpPr/>
          <p:nvPr/>
        </p:nvSpPr>
        <p:spPr>
          <a:xfrm rot="16200000">
            <a:off x="4258726" y="3905524"/>
            <a:ext cx="428458" cy="2084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2E5BAB01-083F-17BA-976F-DB732E2A5EFC}"/>
              </a:ext>
            </a:extLst>
          </p:cNvPr>
          <p:cNvSpPr txBox="1"/>
          <p:nvPr/>
        </p:nvSpPr>
        <p:spPr>
          <a:xfrm>
            <a:off x="3476741" y="4044367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 sz="900"/>
              <a:t>API REQUEST</a:t>
            </a:r>
            <a:endParaRPr lang="es-ES"/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C896276B-F840-7095-F222-7909FCAC6E8A}"/>
              </a:ext>
            </a:extLst>
          </p:cNvPr>
          <p:cNvSpPr txBox="1"/>
          <p:nvPr/>
        </p:nvSpPr>
        <p:spPr>
          <a:xfrm>
            <a:off x="4843707" y="4044367"/>
            <a:ext cx="98456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900"/>
              <a:t>RESPUESTA</a:t>
            </a:r>
          </a:p>
        </p:txBody>
      </p:sp>
    </p:spTree>
    <p:extLst>
      <p:ext uri="{BB962C8B-B14F-4D97-AF65-F5344CB8AC3E}">
        <p14:creationId xmlns:p14="http://schemas.microsoft.com/office/powerpoint/2010/main" val="137312592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Presentación en pantalla (16:9)</PresentationFormat>
  <Slides>20</Slides>
  <Notes>7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1" baseType="lpstr">
      <vt:lpstr>Facet</vt:lpstr>
      <vt:lpstr>Proyecto: Construye++</vt:lpstr>
      <vt:lpstr>Equipo</vt:lpstr>
      <vt:lpstr>Contexto del caso</vt:lpstr>
      <vt:lpstr>Solución o Propuesta</vt:lpstr>
      <vt:lpstr>Objetivos</vt:lpstr>
      <vt:lpstr>Alcance</vt:lpstr>
      <vt:lpstr>Tecnologías</vt:lpstr>
      <vt:lpstr>Arquitectura del Sistema </vt:lpstr>
      <vt:lpstr>Integración de componentes</vt:lpstr>
      <vt:lpstr>Fuentes de Conocimiento  del Chatbot</vt:lpstr>
      <vt:lpstr>Funcionalidades Principales</vt:lpstr>
      <vt:lpstr>Demostración del Sistema </vt:lpstr>
      <vt:lpstr>Demostración del Sistema </vt:lpstr>
      <vt:lpstr>Demostración del Sistema </vt:lpstr>
      <vt:lpstr>Demostración del Sistema </vt:lpstr>
      <vt:lpstr>Modelo de Datos</vt:lpstr>
      <vt:lpstr>Desafíos y Soluciones</vt:lpstr>
      <vt:lpstr>Hitos claves</vt:lpstr>
      <vt:lpstr>Conclusiones </vt:lpstr>
      <vt:lpstr>Proyecto: Construye++  ¿Preguntas?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Proyecto: Construye++</dc:title>
  <cp:revision>112</cp:revision>
  <dcterms:modified xsi:type="dcterms:W3CDTF">2024-12-02T23:16:06Z</dcterms:modified>
</cp:coreProperties>
</file>